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695" r:id="rId2"/>
    <p:sldId id="689" r:id="rId3"/>
    <p:sldId id="691" r:id="rId4"/>
    <p:sldId id="693" r:id="rId5"/>
    <p:sldId id="694" r:id="rId6"/>
    <p:sldId id="6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4"/>
    <p:restoredTop sz="94667"/>
  </p:normalViewPr>
  <p:slideViewPr>
    <p:cSldViewPr snapToGrid="0" snapToObjects="1">
      <p:cViewPr varScale="1">
        <p:scale>
          <a:sx n="47" d="100"/>
          <a:sy n="47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01FBE-02E7-704C-8144-27693FEBFBA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D8C95-37B5-C842-9BCF-558F0303318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268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2235-B4EF-9341-ABA5-24930AC51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E56DD-A6C0-AD4A-BA87-964B86028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E5191-DD4E-C846-80CA-00C2EF35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A6F9A-D133-074E-955D-886B31AAC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781E-FE6E-AA42-9FB0-0C7EE885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555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72BC-9AE8-0242-92FE-E1900475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71AA9-9C6C-934D-B1EB-8E037D7CF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6D55A-ACCF-E843-877C-C0677E3B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D16C-D3BC-C140-854A-40287EA6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B2433-0DF9-294D-A717-97E3C557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722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27C72-404C-D74D-AAE0-405769964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EFFF1-41E7-5E48-9517-BF9954BEA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B74A7-691D-3E4F-AFF3-D2E88B74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F8A7-122F-9143-85F7-553B9015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9971F-E51A-4B4A-AD6F-20E3AF7B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792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69BA-46AE-E146-BDE4-3DF6EBDF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59E9-0BFD-4E4F-9ED5-E69183D3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580D8-BA15-BF45-B2F3-4328C3DD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7E20-5C24-2745-B932-185F31A1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E0BA9-550F-1D4E-B6B7-34D35B51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339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2E3C-BD75-A545-9FE6-09116C96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E9B36-7DCC-2743-9F46-4E2284D65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07191-C320-CF49-A3EC-DF0C7175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E0137-1C82-6A41-A325-C1FDAE06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C9802-C0F2-5549-836B-8D5E9B34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183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B34E-6B17-0545-B87D-DC612311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2D35-8277-7D41-8AD2-D69E43445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D2FD-B1DE-354E-9D92-F66C260A9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18F33-F4A6-3746-A2C7-6A2AD1E6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4D86-DBFC-294B-8583-C8BE2EC9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E860A-6EEE-204A-9D97-A3F9CA97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273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9834-6BBF-3A4C-A107-2E6C1F65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DB7C5-E73D-6C4E-A1DF-ECF3BB721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17F84-D580-3A43-8F1D-44720FB8B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C2D2E-36E8-CA43-9B30-7F943B323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99AF7-BF41-9949-B6AC-CAE38FEE4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9694E-6D15-2F4D-BE80-9726A7FA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5D8E07-DEA7-DA43-A9ED-F8A52FA1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13BC4-A6F2-4F40-AF04-A440A524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902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0B4B-0D35-644F-991E-F4D9083A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BEE843-9B27-9A40-8CE5-6EC0D881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0659A-E79D-F944-AB10-2B9D55B9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62E77-F284-8041-A472-A4CA1B09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569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E0C98-7510-1741-B974-443C9099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55D31-2112-9040-BC91-F65A658E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539B4-EF9F-2744-B04F-2952809A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464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4768-2097-FA43-993D-49EC6C46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9A8D-BD24-1643-9351-08060D88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011-135C-3A4B-BD54-7109663B4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4C8AE-CA4B-424C-BD12-C84220E0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D96E-D586-0342-9768-6CD37230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95C14-54F1-4346-9EB7-ADA0B484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464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8300-EF10-A74D-83A6-232F4720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45AED7-7847-F040-911D-26BA091D0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603B3-6D44-C445-A050-1FF2B2E5B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1F5E5-2E9A-4146-B49A-44BA716D0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172F8-367E-D842-B4AB-548F9821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2FB53-89A8-2C48-BE07-12F75A35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784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9664A-5D92-4D41-A36F-6654F21C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7674A-7B81-DB4F-BD43-696B0EC5C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F0EE6-0C7C-E54A-AED0-6E058A139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F4805-6C62-FC4E-B33C-4583AFF4FC9E}" type="datetimeFigureOut">
              <a:rPr lang="es-ES_tradnl" smtClean="0"/>
              <a:t>20/11/19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37DF9-614F-BF42-8736-0B99E799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D007-5DD7-3542-94EA-D175A8C0A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9CE-254A-D745-A45F-1E331263E4C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140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A32A5FAD-C451-3644-B6C5-AE5E36D04750}"/>
              </a:ext>
            </a:extLst>
          </p:cNvPr>
          <p:cNvSpPr txBox="1"/>
          <p:nvPr/>
        </p:nvSpPr>
        <p:spPr>
          <a:xfrm>
            <a:off x="0" y="2625470"/>
            <a:ext cx="3759199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AGILE TIME</a:t>
            </a:r>
          </a:p>
        </p:txBody>
      </p:sp>
    </p:spTree>
    <p:extLst>
      <p:ext uri="{BB962C8B-B14F-4D97-AF65-F5344CB8AC3E}">
        <p14:creationId xmlns:p14="http://schemas.microsoft.com/office/powerpoint/2010/main" val="322548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D610A0-217F-194E-B72F-3A1927CE9E26}"/>
              </a:ext>
            </a:extLst>
          </p:cNvPr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DE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OPERACIÓN ÁGIL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IBM DELIVERY COLOMBIA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FF7FA4-3484-1546-AD4A-79D955C4668A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Modelo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Orientado</a:t>
            </a:r>
            <a:r>
              <a:rPr lang="en-US" sz="1700" dirty="0">
                <a:solidFill>
                  <a:schemeClr val="bg1"/>
                </a:solidFill>
              </a:rPr>
              <a:t> a: </a:t>
            </a:r>
          </a:p>
          <a:p>
            <a:pPr marL="6286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Agregar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b="1" dirty="0">
                <a:solidFill>
                  <a:schemeClr val="bg1"/>
                </a:solidFill>
              </a:rPr>
              <a:t>valor </a:t>
            </a:r>
            <a:r>
              <a:rPr lang="en-US" sz="1700" dirty="0">
                <a:solidFill>
                  <a:schemeClr val="bg1"/>
                </a:solidFill>
              </a:rPr>
              <a:t>al </a:t>
            </a:r>
            <a:r>
              <a:rPr lang="en-US" sz="1700" dirty="0" err="1">
                <a:solidFill>
                  <a:schemeClr val="bg1"/>
                </a:solidFill>
              </a:rPr>
              <a:t>servicio</a:t>
            </a:r>
            <a:endParaRPr lang="en-US" sz="1700" dirty="0">
              <a:solidFill>
                <a:schemeClr val="bg1"/>
              </a:solidFill>
            </a:endParaRPr>
          </a:p>
          <a:p>
            <a:pPr marL="6286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Aumentar</a:t>
            </a:r>
            <a:r>
              <a:rPr lang="en-US" sz="1700" dirty="0">
                <a:solidFill>
                  <a:schemeClr val="bg1"/>
                </a:solidFill>
              </a:rPr>
              <a:t> la </a:t>
            </a:r>
            <a:r>
              <a:rPr lang="en-US" sz="1700" b="1" dirty="0" err="1">
                <a:solidFill>
                  <a:schemeClr val="bg1"/>
                </a:solidFill>
              </a:rPr>
              <a:t>calidad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6286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 err="1">
                <a:solidFill>
                  <a:schemeClr val="bg1"/>
                </a:solidFill>
              </a:rPr>
              <a:t>Innovar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marL="6286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El </a:t>
            </a:r>
            <a:r>
              <a:rPr lang="en-US" sz="1700" b="1" dirty="0" err="1">
                <a:solidFill>
                  <a:schemeClr val="bg1"/>
                </a:solidFill>
              </a:rPr>
              <a:t>producto</a:t>
            </a:r>
            <a:r>
              <a:rPr lang="en-US" sz="1700" b="1" dirty="0">
                <a:solidFill>
                  <a:schemeClr val="bg1"/>
                </a:solidFill>
              </a:rPr>
              <a:t> final </a:t>
            </a:r>
            <a:r>
              <a:rPr lang="en-US" sz="1700" dirty="0">
                <a:solidFill>
                  <a:schemeClr val="bg1"/>
                </a:solidFill>
              </a:rPr>
              <a:t>es el primer y principal </a:t>
            </a:r>
            <a:r>
              <a:rPr lang="en-US" sz="1700" dirty="0" err="1">
                <a:solidFill>
                  <a:schemeClr val="bg1"/>
                </a:solidFill>
              </a:rPr>
              <a:t>objetivo</a:t>
            </a:r>
            <a:r>
              <a:rPr lang="en-US" sz="1700" dirty="0">
                <a:solidFill>
                  <a:schemeClr val="bg1"/>
                </a:solidFill>
              </a:rPr>
              <a:t> de la </a:t>
            </a:r>
            <a:r>
              <a:rPr lang="en-US" sz="1700" dirty="0" err="1">
                <a:solidFill>
                  <a:schemeClr val="bg1"/>
                </a:solidFill>
              </a:rPr>
              <a:t>operación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Un alto </a:t>
            </a:r>
            <a:r>
              <a:rPr lang="en-US" sz="1700" dirty="0" err="1">
                <a:solidFill>
                  <a:schemeClr val="bg1"/>
                </a:solidFill>
              </a:rPr>
              <a:t>nivel</a:t>
            </a:r>
            <a:r>
              <a:rPr lang="en-US" sz="1700" dirty="0">
                <a:solidFill>
                  <a:schemeClr val="bg1"/>
                </a:solidFill>
              </a:rPr>
              <a:t> de </a:t>
            </a:r>
            <a:r>
              <a:rPr lang="en-US" sz="1700" b="1" dirty="0" err="1">
                <a:solidFill>
                  <a:schemeClr val="bg1"/>
                </a:solidFill>
              </a:rPr>
              <a:t>colaboración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trabajo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en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equipo</a:t>
            </a:r>
            <a:r>
              <a:rPr lang="en-US" sz="1700" dirty="0">
                <a:solidFill>
                  <a:schemeClr val="bg1"/>
                </a:solidFill>
              </a:rPr>
              <a:t>, balance de </a:t>
            </a:r>
            <a:r>
              <a:rPr lang="en-US" sz="1700" dirty="0" err="1">
                <a:solidFill>
                  <a:schemeClr val="bg1"/>
                </a:solidFill>
              </a:rPr>
              <a:t>carga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laboral</a:t>
            </a:r>
            <a:r>
              <a:rPr lang="en-US" sz="1700" dirty="0">
                <a:solidFill>
                  <a:schemeClr val="bg1"/>
                </a:solidFill>
              </a:rPr>
              <a:t> y </a:t>
            </a:r>
            <a:r>
              <a:rPr lang="en-US" sz="1700" dirty="0" err="1">
                <a:solidFill>
                  <a:schemeClr val="bg1"/>
                </a:solidFill>
              </a:rPr>
              <a:t>mejoramiento</a:t>
            </a:r>
            <a:r>
              <a:rPr lang="en-US" sz="1700" dirty="0">
                <a:solidFill>
                  <a:schemeClr val="bg1"/>
                </a:solidFill>
              </a:rPr>
              <a:t> del </a:t>
            </a:r>
            <a:r>
              <a:rPr lang="en-US" sz="1700" dirty="0" err="1">
                <a:solidFill>
                  <a:schemeClr val="bg1"/>
                </a:solidFill>
              </a:rPr>
              <a:t>clima</a:t>
            </a:r>
            <a:r>
              <a:rPr lang="en-US" sz="1700" dirty="0">
                <a:solidFill>
                  <a:schemeClr val="bg1"/>
                </a:solidFill>
              </a:rPr>
              <a:t> de </a:t>
            </a:r>
            <a:r>
              <a:rPr lang="en-US" sz="1700" dirty="0" err="1">
                <a:solidFill>
                  <a:schemeClr val="bg1"/>
                </a:solidFill>
              </a:rPr>
              <a:t>trabajo</a:t>
            </a:r>
            <a:r>
              <a:rPr lang="en-US" sz="1700" dirty="0">
                <a:solidFill>
                  <a:schemeClr val="bg1"/>
                </a:solidFill>
              </a:rPr>
              <a:t> son las </a:t>
            </a:r>
            <a:r>
              <a:rPr lang="en-US" sz="1700" dirty="0" err="1">
                <a:solidFill>
                  <a:schemeClr val="bg1"/>
                </a:solidFill>
              </a:rPr>
              <a:t>principales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consecuencias</a:t>
            </a:r>
            <a:r>
              <a:rPr lang="en-US" sz="1700" dirty="0">
                <a:solidFill>
                  <a:schemeClr val="bg1"/>
                </a:solidFill>
              </a:rPr>
              <a:t> de la </a:t>
            </a:r>
            <a:r>
              <a:rPr lang="en-US" sz="1700" dirty="0" err="1">
                <a:solidFill>
                  <a:schemeClr val="bg1"/>
                </a:solidFill>
              </a:rPr>
              <a:t>organización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en</a:t>
            </a:r>
            <a:r>
              <a:rPr lang="en-US" sz="1700" dirty="0">
                <a:solidFill>
                  <a:schemeClr val="bg1"/>
                </a:solidFill>
              </a:rPr>
              <a:t> squads y </a:t>
            </a:r>
            <a:r>
              <a:rPr lang="en-US" sz="1700" dirty="0" err="1">
                <a:solidFill>
                  <a:schemeClr val="bg1"/>
                </a:solidFill>
              </a:rPr>
              <a:t>tribus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E8D1D2-550B-2E48-A5FC-FE06AA0D4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21"/>
          <a:stretch/>
        </p:blipFill>
        <p:spPr>
          <a:xfrm>
            <a:off x="5227320" y="10"/>
            <a:ext cx="6964679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374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610A0-217F-194E-B72F-3A1927CE9E26}"/>
              </a:ext>
            </a:extLst>
          </p:cNvPr>
          <p:cNvSpPr txBox="1"/>
          <p:nvPr/>
        </p:nvSpPr>
        <p:spPr>
          <a:xfrm>
            <a:off x="192590" y="2045120"/>
            <a:ext cx="4269116" cy="2767759"/>
          </a:xfrm>
          <a:prstGeom prst="rect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Chalkduster" panose="03050602040202020205" pitchFamily="66" charset="77"/>
              </a:rPr>
              <a:t>Se </a:t>
            </a:r>
            <a:r>
              <a:rPr lang="en-US" sz="2800" b="1" dirty="0" err="1">
                <a:latin typeface="Chalkduster" panose="03050602040202020205" pitchFamily="66" charset="77"/>
              </a:rPr>
              <a:t>logra</a:t>
            </a:r>
            <a:r>
              <a:rPr lang="en-US" sz="2800" b="1" dirty="0">
                <a:latin typeface="Chalkduster" panose="03050602040202020205" pitchFamily="66" charset="77"/>
              </a:rPr>
              <a:t> un </a:t>
            </a:r>
            <a:r>
              <a:rPr lang="en-US" sz="2800" b="1" dirty="0" err="1">
                <a:latin typeface="Chalkduster" panose="03050602040202020205" pitchFamily="66" charset="77"/>
              </a:rPr>
              <a:t>cambio</a:t>
            </a:r>
            <a:r>
              <a:rPr lang="en-US" sz="2800" b="1" dirty="0">
                <a:latin typeface="Chalkduster" panose="03050602040202020205" pitchFamily="66" charset="77"/>
              </a:rPr>
              <a:t> de MINDSET solo con un </a:t>
            </a:r>
            <a:r>
              <a:rPr lang="en-US" sz="2800" b="1" dirty="0" err="1">
                <a:latin typeface="Chalkduster" panose="03050602040202020205" pitchFamily="66" charset="77"/>
              </a:rPr>
              <a:t>modelo</a:t>
            </a:r>
            <a:r>
              <a:rPr lang="en-US" sz="2800" b="1" dirty="0">
                <a:latin typeface="Chalkduster" panose="03050602040202020205" pitchFamily="66" charset="77"/>
              </a:rPr>
              <a:t> de </a:t>
            </a:r>
            <a:r>
              <a:rPr lang="en-US" sz="2800" b="1" dirty="0" err="1">
                <a:latin typeface="Chalkduster" panose="03050602040202020205" pitchFamily="66" charset="77"/>
              </a:rPr>
              <a:t>operación</a:t>
            </a:r>
            <a:r>
              <a:rPr lang="en-US" sz="2800" b="1" dirty="0">
                <a:latin typeface="Chalkduster" panose="03050602040202020205" pitchFamily="66" charset="77"/>
              </a:rPr>
              <a:t> </a:t>
            </a:r>
            <a:r>
              <a:rPr lang="en-US" sz="2800" b="1" dirty="0" err="1">
                <a:latin typeface="Chalkduster" panose="03050602040202020205" pitchFamily="66" charset="77"/>
              </a:rPr>
              <a:t>en</a:t>
            </a:r>
            <a:r>
              <a:rPr lang="en-US" sz="2800" b="1" dirty="0">
                <a:latin typeface="Chalkduster" panose="03050602040202020205" pitchFamily="66" charset="77"/>
              </a:rPr>
              <a:t> Squads?</a:t>
            </a:r>
          </a:p>
        </p:txBody>
      </p:sp>
      <p:grpSp>
        <p:nvGrpSpPr>
          <p:cNvPr id="7" name="Group 52">
            <a:extLst>
              <a:ext uri="{FF2B5EF4-FFF2-40B4-BE49-F238E27FC236}">
                <a16:creationId xmlns:a16="http://schemas.microsoft.com/office/drawing/2014/main" id="{8F9AF830-114D-2F48-9788-777B34AF7CBD}"/>
              </a:ext>
            </a:extLst>
          </p:cNvPr>
          <p:cNvGrpSpPr/>
          <p:nvPr/>
        </p:nvGrpSpPr>
        <p:grpSpPr>
          <a:xfrm>
            <a:off x="5340787" y="300058"/>
            <a:ext cx="6443354" cy="3408530"/>
            <a:chOff x="-317805" y="605019"/>
            <a:chExt cx="11094935" cy="5670974"/>
          </a:xfrm>
        </p:grpSpPr>
        <p:grpSp>
          <p:nvGrpSpPr>
            <p:cNvPr id="8" name="Group 41">
              <a:extLst>
                <a:ext uri="{FF2B5EF4-FFF2-40B4-BE49-F238E27FC236}">
                  <a16:creationId xmlns:a16="http://schemas.microsoft.com/office/drawing/2014/main" id="{4860A4FA-156E-5F4A-B31B-23467CF19AB9}"/>
                </a:ext>
              </a:extLst>
            </p:cNvPr>
            <p:cNvGrpSpPr/>
            <p:nvPr/>
          </p:nvGrpSpPr>
          <p:grpSpPr>
            <a:xfrm>
              <a:off x="2539999" y="605019"/>
              <a:ext cx="5368849" cy="5146557"/>
              <a:chOff x="0" y="0"/>
              <a:chExt cx="5368847" cy="5146556"/>
            </a:xfrm>
          </p:grpSpPr>
          <p:grpSp>
            <p:nvGrpSpPr>
              <p:cNvPr id="15" name="Group 22">
                <a:extLst>
                  <a:ext uri="{FF2B5EF4-FFF2-40B4-BE49-F238E27FC236}">
                    <a16:creationId xmlns:a16="http://schemas.microsoft.com/office/drawing/2014/main" id="{0E7CCFB1-4E62-DD46-A0E4-73DE683EBBEA}"/>
                  </a:ext>
                </a:extLst>
              </p:cNvPr>
              <p:cNvGrpSpPr/>
              <p:nvPr/>
            </p:nvGrpSpPr>
            <p:grpSpPr>
              <a:xfrm>
                <a:off x="0" y="295759"/>
                <a:ext cx="2637255" cy="3984900"/>
                <a:chOff x="0" y="0"/>
                <a:chExt cx="2637254" cy="3984899"/>
              </a:xfrm>
            </p:grpSpPr>
            <p:sp>
              <p:nvSpPr>
                <p:cNvPr id="25" name="Shape 20">
                  <a:extLst>
                    <a:ext uri="{FF2B5EF4-FFF2-40B4-BE49-F238E27FC236}">
                      <a16:creationId xmlns:a16="http://schemas.microsoft.com/office/drawing/2014/main" id="{8DC91DC4-12B6-C043-9180-1ED62290B16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80091" cy="22875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6" h="21600" extrusionOk="0">
                      <a:moveTo>
                        <a:pt x="11264" y="0"/>
                      </a:moveTo>
                      <a:lnTo>
                        <a:pt x="10911" y="2751"/>
                      </a:lnTo>
                      <a:cubicBezTo>
                        <a:pt x="7798" y="3373"/>
                        <a:pt x="5199" y="4512"/>
                        <a:pt x="3372" y="5973"/>
                      </a:cubicBezTo>
                      <a:cubicBezTo>
                        <a:pt x="1218" y="7696"/>
                        <a:pt x="206" y="9800"/>
                        <a:pt x="486" y="11909"/>
                      </a:cubicBezTo>
                      <a:cubicBezTo>
                        <a:pt x="-544" y="14092"/>
                        <a:pt x="76" y="16425"/>
                        <a:pt x="2236" y="18329"/>
                      </a:cubicBezTo>
                      <a:cubicBezTo>
                        <a:pt x="3999" y="19882"/>
                        <a:pt x="6700" y="21067"/>
                        <a:pt x="9958" y="21600"/>
                      </a:cubicBezTo>
                      <a:lnTo>
                        <a:pt x="11799" y="18400"/>
                      </a:lnTo>
                      <a:cubicBezTo>
                        <a:pt x="11071" y="18393"/>
                        <a:pt x="10347" y="18335"/>
                        <a:pt x="9645" y="18224"/>
                      </a:cubicBezTo>
                      <a:cubicBezTo>
                        <a:pt x="6756" y="17763"/>
                        <a:pt x="4559" y="16537"/>
                        <a:pt x="3013" y="15121"/>
                      </a:cubicBezTo>
                      <a:cubicBezTo>
                        <a:pt x="1926" y="14126"/>
                        <a:pt x="1158" y="13021"/>
                        <a:pt x="721" y="11857"/>
                      </a:cubicBezTo>
                      <a:cubicBezTo>
                        <a:pt x="1499" y="10633"/>
                        <a:pt x="2660" y="9521"/>
                        <a:pt x="4148" y="8585"/>
                      </a:cubicBezTo>
                      <a:cubicBezTo>
                        <a:pt x="5840" y="7522"/>
                        <a:pt x="7972" y="6668"/>
                        <a:pt x="10468" y="6266"/>
                      </a:cubicBezTo>
                      <a:lnTo>
                        <a:pt x="10128" y="8919"/>
                      </a:lnTo>
                      <a:lnTo>
                        <a:pt x="21056" y="3470"/>
                      </a:lnTo>
                      <a:lnTo>
                        <a:pt x="11264" y="0"/>
                      </a:lnTo>
                      <a:close/>
                    </a:path>
                  </a:pathLst>
                </a:cu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" name="Shape 21">
                  <a:extLst>
                    <a:ext uri="{FF2B5EF4-FFF2-40B4-BE49-F238E27FC236}">
                      <a16:creationId xmlns:a16="http://schemas.microsoft.com/office/drawing/2014/main" id="{1B28D6C6-D25E-7F4E-9200-4D6538284244}"/>
                    </a:ext>
                  </a:extLst>
                </p:cNvPr>
                <p:cNvSpPr/>
                <p:nvPr/>
              </p:nvSpPr>
              <p:spPr>
                <a:xfrm>
                  <a:off x="97254" y="1444899"/>
                  <a:ext cx="2540001" cy="2540001"/>
                </a:xfrm>
                <a:prstGeom prst="ellipse">
                  <a:avLst/>
                </a:prstGeom>
                <a:solidFill>
                  <a:srgbClr val="3484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6" name="Group 29">
                <a:extLst>
                  <a:ext uri="{FF2B5EF4-FFF2-40B4-BE49-F238E27FC236}">
                    <a16:creationId xmlns:a16="http://schemas.microsoft.com/office/drawing/2014/main" id="{16CA75F3-D1D4-234B-866A-4EACB31302BD}"/>
                  </a:ext>
                </a:extLst>
              </p:cNvPr>
              <p:cNvGrpSpPr/>
              <p:nvPr/>
            </p:nvGrpSpPr>
            <p:grpSpPr>
              <a:xfrm>
                <a:off x="1826141" y="1729832"/>
                <a:ext cx="3143093" cy="3416724"/>
                <a:chOff x="0" y="0"/>
                <a:chExt cx="3143089" cy="3416720"/>
              </a:xfrm>
            </p:grpSpPr>
            <p:sp>
              <p:nvSpPr>
                <p:cNvPr id="23" name="Shape 27">
                  <a:extLst>
                    <a:ext uri="{FF2B5EF4-FFF2-40B4-BE49-F238E27FC236}">
                      <a16:creationId xmlns:a16="http://schemas.microsoft.com/office/drawing/2014/main" id="{1DF1F202-2DB3-B34B-938D-E6F7A2EDC085}"/>
                    </a:ext>
                  </a:extLst>
                </p:cNvPr>
                <p:cNvSpPr/>
                <p:nvPr/>
              </p:nvSpPr>
              <p:spPr>
                <a:xfrm>
                  <a:off x="0" y="2139380"/>
                  <a:ext cx="2005689" cy="12773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70" h="21557" extrusionOk="0">
                      <a:moveTo>
                        <a:pt x="431" y="21047"/>
                      </a:moveTo>
                      <a:lnTo>
                        <a:pt x="3104" y="18523"/>
                      </a:lnTo>
                      <a:cubicBezTo>
                        <a:pt x="4836" y="20502"/>
                        <a:pt x="6854" y="21519"/>
                        <a:pt x="8884" y="21556"/>
                      </a:cubicBezTo>
                      <a:cubicBezTo>
                        <a:pt x="11277" y="21600"/>
                        <a:pt x="13598" y="20293"/>
                        <a:pt x="15443" y="17896"/>
                      </a:cubicBezTo>
                      <a:cubicBezTo>
                        <a:pt x="17844" y="16524"/>
                        <a:pt x="19770" y="13611"/>
                        <a:pt x="20727" y="9845"/>
                      </a:cubicBezTo>
                      <a:cubicBezTo>
                        <a:pt x="21508" y="6770"/>
                        <a:pt x="21600" y="3285"/>
                        <a:pt x="20882" y="0"/>
                      </a:cubicBezTo>
                      <a:lnTo>
                        <a:pt x="17239" y="1734"/>
                      </a:lnTo>
                      <a:cubicBezTo>
                        <a:pt x="17503" y="2353"/>
                        <a:pt x="17720" y="3020"/>
                        <a:pt x="17877" y="3725"/>
                      </a:cubicBezTo>
                      <a:cubicBezTo>
                        <a:pt x="18525" y="6625"/>
                        <a:pt x="18207" y="9729"/>
                        <a:pt x="17473" y="12480"/>
                      </a:cubicBezTo>
                      <a:cubicBezTo>
                        <a:pt x="16957" y="14414"/>
                        <a:pt x="16221" y="16192"/>
                        <a:pt x="15308" y="17752"/>
                      </a:cubicBezTo>
                      <a:cubicBezTo>
                        <a:pt x="13887" y="18353"/>
                        <a:pt x="12428" y="18518"/>
                        <a:pt x="11010" y="18226"/>
                      </a:cubicBezTo>
                      <a:cubicBezTo>
                        <a:pt x="9399" y="17894"/>
                        <a:pt x="7817" y="16978"/>
                        <a:pt x="6518" y="15293"/>
                      </a:cubicBezTo>
                      <a:lnTo>
                        <a:pt x="9097" y="12858"/>
                      </a:lnTo>
                      <a:lnTo>
                        <a:pt x="0" y="9259"/>
                      </a:lnTo>
                      <a:lnTo>
                        <a:pt x="431" y="21047"/>
                      </a:lnTo>
                      <a:close/>
                    </a:path>
                  </a:pathLst>
                </a:cu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" name="Shape 28">
                  <a:extLst>
                    <a:ext uri="{FF2B5EF4-FFF2-40B4-BE49-F238E27FC236}">
                      <a16:creationId xmlns:a16="http://schemas.microsoft.com/office/drawing/2014/main" id="{DA9F4BCA-4600-E049-B6AF-81442E45655E}"/>
                    </a:ext>
                  </a:extLst>
                </p:cNvPr>
                <p:cNvSpPr/>
                <p:nvPr/>
              </p:nvSpPr>
              <p:spPr>
                <a:xfrm>
                  <a:off x="602664" y="0"/>
                  <a:ext cx="2540426" cy="2540425"/>
                </a:xfrm>
                <a:prstGeom prst="ellipse">
                  <a:avLst/>
                </a:prstGeom>
                <a:solidFill>
                  <a:srgbClr val="72B1D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8" name="Group 40">
                <a:extLst>
                  <a:ext uri="{FF2B5EF4-FFF2-40B4-BE49-F238E27FC236}">
                    <a16:creationId xmlns:a16="http://schemas.microsoft.com/office/drawing/2014/main" id="{35DE9715-E623-114E-89AF-080012BDE5A2}"/>
                  </a:ext>
                </a:extLst>
              </p:cNvPr>
              <p:cNvGrpSpPr/>
              <p:nvPr/>
            </p:nvGrpSpPr>
            <p:grpSpPr>
              <a:xfrm>
                <a:off x="1313950" y="0"/>
                <a:ext cx="4054897" cy="2540608"/>
                <a:chOff x="0" y="0"/>
                <a:chExt cx="4054896" cy="2540607"/>
              </a:xfrm>
            </p:grpSpPr>
            <p:grpSp>
              <p:nvGrpSpPr>
                <p:cNvPr id="19" name="Group 36">
                  <a:extLst>
                    <a:ext uri="{FF2B5EF4-FFF2-40B4-BE49-F238E27FC236}">
                      <a16:creationId xmlns:a16="http://schemas.microsoft.com/office/drawing/2014/main" id="{0FCF2CA4-D3C0-E840-81C2-2122915A93E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4054896" cy="2540607"/>
                  <a:chOff x="0" y="0"/>
                  <a:chExt cx="4054895" cy="2540606"/>
                </a:xfrm>
              </p:grpSpPr>
              <p:sp>
                <p:nvSpPr>
                  <p:cNvPr id="21" name="Shape 34">
                    <a:extLst>
                      <a:ext uri="{FF2B5EF4-FFF2-40B4-BE49-F238E27FC236}">
                        <a16:creationId xmlns:a16="http://schemas.microsoft.com/office/drawing/2014/main" id="{76F40297-4DC5-FE49-9FDA-B72F53B34195}"/>
                      </a:ext>
                    </a:extLst>
                  </p:cNvPr>
                  <p:cNvSpPr/>
                  <p:nvPr/>
                </p:nvSpPr>
                <p:spPr>
                  <a:xfrm>
                    <a:off x="1932413" y="356098"/>
                    <a:ext cx="2122483" cy="16351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176" extrusionOk="0">
                        <a:moveTo>
                          <a:pt x="21600" y="15559"/>
                        </a:moveTo>
                        <a:lnTo>
                          <a:pt x="18889" y="14008"/>
                        </a:lnTo>
                        <a:cubicBezTo>
                          <a:pt x="18917" y="11412"/>
                          <a:pt x="18314" y="8955"/>
                          <a:pt x="17220" y="6918"/>
                        </a:cubicBezTo>
                        <a:cubicBezTo>
                          <a:pt x="15931" y="4516"/>
                          <a:pt x="14014" y="2781"/>
                          <a:pt x="11819" y="1998"/>
                        </a:cubicBezTo>
                        <a:cubicBezTo>
                          <a:pt x="9826" y="212"/>
                          <a:pt x="7332" y="-424"/>
                          <a:pt x="4948" y="281"/>
                        </a:cubicBezTo>
                        <a:cubicBezTo>
                          <a:pt x="3001" y="857"/>
                          <a:pt x="1229" y="2299"/>
                          <a:pt x="0" y="4460"/>
                        </a:cubicBezTo>
                        <a:lnTo>
                          <a:pt x="2852" y="7324"/>
                        </a:lnTo>
                        <a:cubicBezTo>
                          <a:pt x="3013" y="6788"/>
                          <a:pt x="3224" y="6279"/>
                          <a:pt x="3486" y="5813"/>
                        </a:cubicBezTo>
                        <a:cubicBezTo>
                          <a:pt x="4563" y="3891"/>
                          <a:pt x="6271" y="2841"/>
                          <a:pt x="8032" y="2361"/>
                        </a:cubicBezTo>
                        <a:cubicBezTo>
                          <a:pt x="9270" y="2024"/>
                          <a:pt x="10551" y="1974"/>
                          <a:pt x="11823" y="2197"/>
                        </a:cubicBezTo>
                        <a:cubicBezTo>
                          <a:pt x="12897" y="3346"/>
                          <a:pt x="13778" y="4727"/>
                          <a:pt x="14411" y="6267"/>
                        </a:cubicBezTo>
                        <a:cubicBezTo>
                          <a:pt x="15130" y="8017"/>
                          <a:pt x="15544" y="9995"/>
                          <a:pt x="15423" y="12031"/>
                        </a:cubicBezTo>
                        <a:lnTo>
                          <a:pt x="12807" y="10535"/>
                        </a:lnTo>
                        <a:lnTo>
                          <a:pt x="16013" y="21176"/>
                        </a:lnTo>
                        <a:lnTo>
                          <a:pt x="21600" y="15559"/>
                        </a:ln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endParaRPr/>
                  </a:p>
                </p:txBody>
              </p:sp>
              <p:sp>
                <p:nvSpPr>
                  <p:cNvPr id="22" name="Shape 35">
                    <a:extLst>
                      <a:ext uri="{FF2B5EF4-FFF2-40B4-BE49-F238E27FC236}">
                        <a16:creationId xmlns:a16="http://schemas.microsoft.com/office/drawing/2014/main" id="{8CEE3BA0-89B8-9445-B8C7-99EC685BD48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540607" cy="25406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8957" h="18957" extrusionOk="0">
                        <a:moveTo>
                          <a:pt x="13483" y="18066"/>
                        </a:moveTo>
                        <a:cubicBezTo>
                          <a:pt x="8740" y="20278"/>
                          <a:pt x="3102" y="18226"/>
                          <a:pt x="890" y="13483"/>
                        </a:cubicBezTo>
                        <a:cubicBezTo>
                          <a:pt x="-1322" y="8740"/>
                          <a:pt x="730" y="3102"/>
                          <a:pt x="5473" y="890"/>
                        </a:cubicBezTo>
                        <a:cubicBezTo>
                          <a:pt x="10216" y="-1322"/>
                          <a:pt x="15854" y="730"/>
                          <a:pt x="18066" y="5473"/>
                        </a:cubicBezTo>
                        <a:cubicBezTo>
                          <a:pt x="20278" y="10216"/>
                          <a:pt x="18226" y="15854"/>
                          <a:pt x="13483" y="18066"/>
                        </a:cubicBezTo>
                        <a:close/>
                      </a:path>
                    </a:pathLst>
                  </a:cu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 dirty="0"/>
                  </a:p>
                </p:txBody>
              </p:sp>
            </p:grpSp>
            <p:sp>
              <p:nvSpPr>
                <p:cNvPr id="20" name="Shape 38">
                  <a:extLst>
                    <a:ext uri="{FF2B5EF4-FFF2-40B4-BE49-F238E27FC236}">
                      <a16:creationId xmlns:a16="http://schemas.microsoft.com/office/drawing/2014/main" id="{B3685656-8CBD-2446-86A0-75C4454D1976}"/>
                    </a:ext>
                  </a:extLst>
                </p:cNvPr>
                <p:cNvSpPr/>
                <p:nvPr/>
              </p:nvSpPr>
              <p:spPr>
                <a:xfrm>
                  <a:off x="317803" y="904199"/>
                  <a:ext cx="1905001" cy="8310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100000"/>
                    </a:lnSpc>
                    <a:defRPr sz="2500">
                      <a:solidFill>
                        <a:srgbClr val="FFFFFF"/>
                      </a:solidFill>
                      <a:latin typeface="Helvetica Neue Light"/>
                      <a:ea typeface="Helvetica Neue Light"/>
                      <a:cs typeface="Helvetica Neue Light"/>
                      <a:sym typeface="Helvetica Neue Light"/>
                    </a:defRPr>
                  </a:lvl1pPr>
                </a:lstStyle>
                <a:p>
                  <a:pPr algn="ctr"/>
                  <a:r>
                    <a:rPr lang="es-ES" sz="2000" dirty="0"/>
                    <a:t>Valores</a:t>
                  </a:r>
                  <a:endParaRPr sz="2000" dirty="0"/>
                </a:p>
              </p:txBody>
            </p:sp>
          </p:grp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A9B6A608-9678-A244-9DE7-6D6DC7CFC4C9}"/>
                </a:ext>
              </a:extLst>
            </p:cNvPr>
            <p:cNvGrpSpPr/>
            <p:nvPr/>
          </p:nvGrpSpPr>
          <p:grpSpPr>
            <a:xfrm>
              <a:off x="-317805" y="787668"/>
              <a:ext cx="11094935" cy="5488325"/>
              <a:chOff x="-317805" y="787668"/>
              <a:chExt cx="11094934" cy="5488324"/>
            </a:xfrm>
          </p:grpSpPr>
          <p:sp>
            <p:nvSpPr>
              <p:cNvPr id="11" name="Shape 43">
                <a:extLst>
                  <a:ext uri="{FF2B5EF4-FFF2-40B4-BE49-F238E27FC236}">
                    <a16:creationId xmlns:a16="http://schemas.microsoft.com/office/drawing/2014/main" id="{0121AEC3-801E-744C-86AE-8F5C85AE9712}"/>
                  </a:ext>
                </a:extLst>
              </p:cNvPr>
              <p:cNvSpPr/>
              <p:nvPr/>
            </p:nvSpPr>
            <p:spPr>
              <a:xfrm>
                <a:off x="-317805" y="1826940"/>
                <a:ext cx="2539999" cy="318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r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3483C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dirty="0"/>
                  <a:t>Trabajo en Equipo</a:t>
                </a:r>
                <a:endParaRPr dirty="0"/>
              </a:p>
            </p:txBody>
          </p:sp>
          <p:sp>
            <p:nvSpPr>
              <p:cNvPr id="13" name="Shape 46">
                <a:extLst>
                  <a:ext uri="{FF2B5EF4-FFF2-40B4-BE49-F238E27FC236}">
                    <a16:creationId xmlns:a16="http://schemas.microsoft.com/office/drawing/2014/main" id="{1CEDB98F-02E2-024E-AEEB-BE0882BA34D1}"/>
                  </a:ext>
                </a:extLst>
              </p:cNvPr>
              <p:cNvSpPr/>
              <p:nvPr/>
            </p:nvSpPr>
            <p:spPr>
              <a:xfrm>
                <a:off x="6167061" y="5957121"/>
                <a:ext cx="2540003" cy="3188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3483C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dirty="0"/>
                  <a:t>Métricas y Evaluación</a:t>
                </a:r>
                <a:endParaRPr dirty="0"/>
              </a:p>
            </p:txBody>
          </p:sp>
          <p:sp>
            <p:nvSpPr>
              <p:cNvPr id="14" name="Shape 49">
                <a:extLst>
                  <a:ext uri="{FF2B5EF4-FFF2-40B4-BE49-F238E27FC236}">
                    <a16:creationId xmlns:a16="http://schemas.microsoft.com/office/drawing/2014/main" id="{95303829-BDFE-BA49-8F97-BC332619C84D}"/>
                  </a:ext>
                </a:extLst>
              </p:cNvPr>
              <p:cNvSpPr/>
              <p:nvPr/>
            </p:nvSpPr>
            <p:spPr>
              <a:xfrm>
                <a:off x="7753043" y="787668"/>
                <a:ext cx="3024086" cy="4308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3483C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lang="es-ES" dirty="0"/>
                  <a:t>Distribución de Trabajo</a:t>
                </a:r>
                <a:endParaRPr dirty="0"/>
              </a:p>
            </p:txBody>
          </p:sp>
        </p:grpSp>
      </p:grpSp>
      <p:sp>
        <p:nvSpPr>
          <p:cNvPr id="27" name="Shape 38">
            <a:extLst>
              <a:ext uri="{FF2B5EF4-FFF2-40B4-BE49-F238E27FC236}">
                <a16:creationId xmlns:a16="http://schemas.microsoft.com/office/drawing/2014/main" id="{5B917C4A-5462-4042-9CCD-7C4A468EB723}"/>
              </a:ext>
            </a:extLst>
          </p:cNvPr>
          <p:cNvSpPr/>
          <p:nvPr/>
        </p:nvSpPr>
        <p:spPr>
          <a:xfrm>
            <a:off x="7210359" y="1903191"/>
            <a:ext cx="1106325" cy="499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000" dirty="0"/>
              <a:t>Prácticas</a:t>
            </a:r>
            <a:endParaRPr sz="2000" dirty="0"/>
          </a:p>
        </p:txBody>
      </p:sp>
      <p:sp>
        <p:nvSpPr>
          <p:cNvPr id="28" name="Shape 38">
            <a:extLst>
              <a:ext uri="{FF2B5EF4-FFF2-40B4-BE49-F238E27FC236}">
                <a16:creationId xmlns:a16="http://schemas.microsoft.com/office/drawing/2014/main" id="{FDC86CDF-4F38-0141-BB0C-E5A7E15258B2}"/>
              </a:ext>
            </a:extLst>
          </p:cNvPr>
          <p:cNvSpPr/>
          <p:nvPr/>
        </p:nvSpPr>
        <p:spPr>
          <a:xfrm>
            <a:off x="8645980" y="1906774"/>
            <a:ext cx="1106325" cy="499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lnSpc>
                <a:spcPct val="100000"/>
              </a:lnSpc>
              <a:defRPr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sz="2000" dirty="0"/>
              <a:t>Principios</a:t>
            </a:r>
            <a:endParaRPr sz="2000" dirty="0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6A104F01-672F-7343-A121-45FA3643F8F0}"/>
              </a:ext>
            </a:extLst>
          </p:cNvPr>
          <p:cNvSpPr/>
          <p:nvPr/>
        </p:nvSpPr>
        <p:spPr>
          <a:xfrm>
            <a:off x="5757645" y="4426572"/>
            <a:ext cx="340393" cy="295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03" y="0"/>
                </a:moveTo>
                <a:cubicBezTo>
                  <a:pt x="8543" y="1632"/>
                  <a:pt x="7403" y="3285"/>
                  <a:pt x="6287" y="4962"/>
                </a:cubicBezTo>
                <a:cubicBezTo>
                  <a:pt x="6202" y="5090"/>
                  <a:pt x="6117" y="5218"/>
                  <a:pt x="6027" y="5340"/>
                </a:cubicBezTo>
                <a:cubicBezTo>
                  <a:pt x="5858" y="5569"/>
                  <a:pt x="5668" y="5792"/>
                  <a:pt x="5401" y="5724"/>
                </a:cubicBezTo>
                <a:cubicBezTo>
                  <a:pt x="5270" y="5691"/>
                  <a:pt x="5143" y="5576"/>
                  <a:pt x="5018" y="5381"/>
                </a:cubicBezTo>
                <a:cubicBezTo>
                  <a:pt x="4886" y="5176"/>
                  <a:pt x="4738" y="4885"/>
                  <a:pt x="4584" y="4475"/>
                </a:cubicBezTo>
                <a:cubicBezTo>
                  <a:pt x="4481" y="4201"/>
                  <a:pt x="4285" y="3787"/>
                  <a:pt x="4054" y="3535"/>
                </a:cubicBezTo>
                <a:cubicBezTo>
                  <a:pt x="3213" y="2618"/>
                  <a:pt x="2224" y="2983"/>
                  <a:pt x="1669" y="3789"/>
                </a:cubicBezTo>
                <a:cubicBezTo>
                  <a:pt x="1114" y="4594"/>
                  <a:pt x="990" y="5844"/>
                  <a:pt x="1878" y="6692"/>
                </a:cubicBezTo>
                <a:cubicBezTo>
                  <a:pt x="2122" y="6925"/>
                  <a:pt x="2489" y="7097"/>
                  <a:pt x="2729" y="7173"/>
                </a:cubicBezTo>
                <a:cubicBezTo>
                  <a:pt x="3087" y="7286"/>
                  <a:pt x="3346" y="7413"/>
                  <a:pt x="3535" y="7536"/>
                </a:cubicBezTo>
                <a:cubicBezTo>
                  <a:pt x="3714" y="7653"/>
                  <a:pt x="3835" y="7783"/>
                  <a:pt x="3885" y="7934"/>
                </a:cubicBezTo>
                <a:cubicBezTo>
                  <a:pt x="3986" y="8242"/>
                  <a:pt x="3835" y="8509"/>
                  <a:pt x="3676" y="8751"/>
                </a:cubicBezTo>
                <a:cubicBezTo>
                  <a:pt x="3593" y="8878"/>
                  <a:pt x="3504" y="8999"/>
                  <a:pt x="3417" y="9122"/>
                </a:cubicBezTo>
                <a:cubicBezTo>
                  <a:pt x="2252" y="10749"/>
                  <a:pt x="1119" y="12409"/>
                  <a:pt x="0" y="14084"/>
                </a:cubicBezTo>
                <a:lnTo>
                  <a:pt x="7358" y="21600"/>
                </a:lnTo>
                <a:cubicBezTo>
                  <a:pt x="9397" y="20205"/>
                  <a:pt x="11428" y="18801"/>
                  <a:pt x="13464" y="17399"/>
                </a:cubicBezTo>
                <a:cubicBezTo>
                  <a:pt x="13682" y="17250"/>
                  <a:pt x="13900" y="17101"/>
                  <a:pt x="14118" y="16953"/>
                </a:cubicBezTo>
                <a:cubicBezTo>
                  <a:pt x="14517" y="16683"/>
                  <a:pt x="14922" y="16417"/>
                  <a:pt x="15364" y="16274"/>
                </a:cubicBezTo>
                <a:cubicBezTo>
                  <a:pt x="16215" y="15997"/>
                  <a:pt x="17131" y="16193"/>
                  <a:pt x="17806" y="16879"/>
                </a:cubicBezTo>
                <a:cubicBezTo>
                  <a:pt x="17903" y="16978"/>
                  <a:pt x="17994" y="17086"/>
                  <a:pt x="18077" y="17203"/>
                </a:cubicBezTo>
                <a:lnTo>
                  <a:pt x="21600" y="12149"/>
                </a:lnTo>
                <a:lnTo>
                  <a:pt x="17298" y="7756"/>
                </a:lnTo>
                <a:cubicBezTo>
                  <a:pt x="17203" y="7637"/>
                  <a:pt x="17088" y="7546"/>
                  <a:pt x="16965" y="7475"/>
                </a:cubicBezTo>
                <a:cubicBezTo>
                  <a:pt x="16759" y="7354"/>
                  <a:pt x="16515" y="7313"/>
                  <a:pt x="16345" y="7488"/>
                </a:cubicBezTo>
                <a:cubicBezTo>
                  <a:pt x="16238" y="7598"/>
                  <a:pt x="16194" y="7796"/>
                  <a:pt x="16153" y="7996"/>
                </a:cubicBezTo>
                <a:cubicBezTo>
                  <a:pt x="16112" y="8201"/>
                  <a:pt x="16060" y="8422"/>
                  <a:pt x="16007" y="8669"/>
                </a:cubicBezTo>
                <a:cubicBezTo>
                  <a:pt x="15926" y="9049"/>
                  <a:pt x="15715" y="9478"/>
                  <a:pt x="15573" y="9657"/>
                </a:cubicBezTo>
                <a:cubicBezTo>
                  <a:pt x="13997" y="11645"/>
                  <a:pt x="11436" y="9022"/>
                  <a:pt x="12771" y="6788"/>
                </a:cubicBezTo>
                <a:cubicBezTo>
                  <a:pt x="12891" y="6587"/>
                  <a:pt x="13205" y="6265"/>
                  <a:pt x="13498" y="6102"/>
                </a:cubicBezTo>
                <a:cubicBezTo>
                  <a:pt x="13688" y="5996"/>
                  <a:pt x="13858" y="5892"/>
                  <a:pt x="14017" y="5807"/>
                </a:cubicBezTo>
                <a:cubicBezTo>
                  <a:pt x="14171" y="5723"/>
                  <a:pt x="14317" y="5637"/>
                  <a:pt x="14389" y="5491"/>
                </a:cubicBezTo>
                <a:cubicBezTo>
                  <a:pt x="14503" y="5257"/>
                  <a:pt x="14432" y="4969"/>
                  <a:pt x="14299" y="4743"/>
                </a:cubicBezTo>
                <a:cubicBezTo>
                  <a:pt x="14219" y="4608"/>
                  <a:pt x="14119" y="4492"/>
                  <a:pt x="14005" y="440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3197E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CD3E80A5-F6B6-F643-BE8E-8001CCDF94A2}"/>
              </a:ext>
            </a:extLst>
          </p:cNvPr>
          <p:cNvSpPr/>
          <p:nvPr/>
        </p:nvSpPr>
        <p:spPr>
          <a:xfrm>
            <a:off x="5713051" y="4639197"/>
            <a:ext cx="333830" cy="316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75" extrusionOk="0">
                <a:moveTo>
                  <a:pt x="5891" y="1025"/>
                </a:moveTo>
                <a:lnTo>
                  <a:pt x="10488" y="5377"/>
                </a:lnTo>
                <a:cubicBezTo>
                  <a:pt x="12563" y="3950"/>
                  <a:pt x="14658" y="2560"/>
                  <a:pt x="16772" y="1208"/>
                </a:cubicBezTo>
                <a:cubicBezTo>
                  <a:pt x="16993" y="1067"/>
                  <a:pt x="17214" y="926"/>
                  <a:pt x="17437" y="789"/>
                </a:cubicBezTo>
                <a:cubicBezTo>
                  <a:pt x="17845" y="539"/>
                  <a:pt x="18261" y="301"/>
                  <a:pt x="18708" y="155"/>
                </a:cubicBezTo>
                <a:cubicBezTo>
                  <a:pt x="18881" y="99"/>
                  <a:pt x="19058" y="56"/>
                  <a:pt x="19237" y="29"/>
                </a:cubicBezTo>
                <a:cubicBezTo>
                  <a:pt x="19601" y="-25"/>
                  <a:pt x="19965" y="-15"/>
                  <a:pt x="20301" y="153"/>
                </a:cubicBezTo>
                <a:cubicBezTo>
                  <a:pt x="20615" y="310"/>
                  <a:pt x="20862" y="591"/>
                  <a:pt x="21021" y="931"/>
                </a:cubicBezTo>
                <a:cubicBezTo>
                  <a:pt x="21179" y="1267"/>
                  <a:pt x="21244" y="1653"/>
                  <a:pt x="21168" y="2022"/>
                </a:cubicBezTo>
                <a:cubicBezTo>
                  <a:pt x="21121" y="2247"/>
                  <a:pt x="21024" y="2452"/>
                  <a:pt x="20910" y="2643"/>
                </a:cubicBezTo>
                <a:cubicBezTo>
                  <a:pt x="20587" y="3184"/>
                  <a:pt x="20136" y="3614"/>
                  <a:pt x="19607" y="3884"/>
                </a:cubicBezTo>
                <a:cubicBezTo>
                  <a:pt x="20449" y="4038"/>
                  <a:pt x="21113" y="4766"/>
                  <a:pt x="21264" y="5703"/>
                </a:cubicBezTo>
                <a:cubicBezTo>
                  <a:pt x="21335" y="6144"/>
                  <a:pt x="21281" y="6597"/>
                  <a:pt x="21130" y="7012"/>
                </a:cubicBezTo>
                <a:cubicBezTo>
                  <a:pt x="21052" y="7226"/>
                  <a:pt x="20948" y="7429"/>
                  <a:pt x="20801" y="7592"/>
                </a:cubicBezTo>
                <a:cubicBezTo>
                  <a:pt x="20607" y="7808"/>
                  <a:pt x="20349" y="7941"/>
                  <a:pt x="20075" y="7965"/>
                </a:cubicBezTo>
                <a:cubicBezTo>
                  <a:pt x="20514" y="8120"/>
                  <a:pt x="20899" y="8423"/>
                  <a:pt x="21177" y="8832"/>
                </a:cubicBezTo>
                <a:cubicBezTo>
                  <a:pt x="21432" y="9207"/>
                  <a:pt x="21587" y="9657"/>
                  <a:pt x="21594" y="10127"/>
                </a:cubicBezTo>
                <a:cubicBezTo>
                  <a:pt x="21600" y="10578"/>
                  <a:pt x="21469" y="11015"/>
                  <a:pt x="21260" y="11401"/>
                </a:cubicBezTo>
                <a:cubicBezTo>
                  <a:pt x="20926" y="12019"/>
                  <a:pt x="20410" y="12488"/>
                  <a:pt x="19800" y="12729"/>
                </a:cubicBezTo>
                <a:cubicBezTo>
                  <a:pt x="20152" y="12908"/>
                  <a:pt x="20465" y="13170"/>
                  <a:pt x="20718" y="13497"/>
                </a:cubicBezTo>
                <a:cubicBezTo>
                  <a:pt x="21035" y="13906"/>
                  <a:pt x="21246" y="14409"/>
                  <a:pt x="21251" y="14937"/>
                </a:cubicBezTo>
                <a:cubicBezTo>
                  <a:pt x="21256" y="15437"/>
                  <a:pt x="21078" y="15913"/>
                  <a:pt x="20790" y="16296"/>
                </a:cubicBezTo>
                <a:cubicBezTo>
                  <a:pt x="20511" y="16667"/>
                  <a:pt x="20143" y="16935"/>
                  <a:pt x="19781" y="17202"/>
                </a:cubicBezTo>
                <a:cubicBezTo>
                  <a:pt x="18949" y="17816"/>
                  <a:pt x="18122" y="18448"/>
                  <a:pt x="17244" y="18970"/>
                </a:cubicBezTo>
                <a:cubicBezTo>
                  <a:pt x="16353" y="19500"/>
                  <a:pt x="15412" y="19916"/>
                  <a:pt x="14491" y="20376"/>
                </a:cubicBezTo>
                <a:cubicBezTo>
                  <a:pt x="13933" y="20654"/>
                  <a:pt x="13380" y="20950"/>
                  <a:pt x="12793" y="21140"/>
                </a:cubicBezTo>
                <a:cubicBezTo>
                  <a:pt x="12437" y="21255"/>
                  <a:pt x="12073" y="21330"/>
                  <a:pt x="11707" y="21386"/>
                </a:cubicBezTo>
                <a:cubicBezTo>
                  <a:pt x="10993" y="21496"/>
                  <a:pt x="10273" y="21535"/>
                  <a:pt x="9554" y="21545"/>
                </a:cubicBezTo>
                <a:cubicBezTo>
                  <a:pt x="9304" y="21548"/>
                  <a:pt x="9054" y="21548"/>
                  <a:pt x="8804" y="21549"/>
                </a:cubicBezTo>
                <a:cubicBezTo>
                  <a:pt x="7084" y="21550"/>
                  <a:pt x="5365" y="21559"/>
                  <a:pt x="3646" y="21575"/>
                </a:cubicBezTo>
                <a:lnTo>
                  <a:pt x="0" y="12583"/>
                </a:lnTo>
                <a:cubicBezTo>
                  <a:pt x="450" y="12228"/>
                  <a:pt x="894" y="11865"/>
                  <a:pt x="1331" y="11492"/>
                </a:cubicBezTo>
                <a:cubicBezTo>
                  <a:pt x="1985" y="10937"/>
                  <a:pt x="2630" y="10354"/>
                  <a:pt x="3103" y="9603"/>
                </a:cubicBezTo>
                <a:cubicBezTo>
                  <a:pt x="3402" y="9129"/>
                  <a:pt x="3621" y="8601"/>
                  <a:pt x="3830" y="8071"/>
                </a:cubicBezTo>
                <a:cubicBezTo>
                  <a:pt x="4543" y="6257"/>
                  <a:pt x="5141" y="4389"/>
                  <a:pt x="5586" y="2471"/>
                </a:cubicBezTo>
                <a:cubicBezTo>
                  <a:pt x="5697" y="1992"/>
                  <a:pt x="5799" y="1510"/>
                  <a:pt x="5891" y="1025"/>
                </a:cubicBez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BE20EC8F-E1CD-3446-BC7A-D7E9F50B7EC6}"/>
              </a:ext>
            </a:extLst>
          </p:cNvPr>
          <p:cNvSpPr/>
          <p:nvPr/>
        </p:nvSpPr>
        <p:spPr>
          <a:xfrm flipH="1">
            <a:off x="8222071" y="4414655"/>
            <a:ext cx="340393" cy="295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03" y="0"/>
                </a:moveTo>
                <a:cubicBezTo>
                  <a:pt x="8543" y="1632"/>
                  <a:pt x="7403" y="3285"/>
                  <a:pt x="6287" y="4962"/>
                </a:cubicBezTo>
                <a:cubicBezTo>
                  <a:pt x="6202" y="5090"/>
                  <a:pt x="6117" y="5218"/>
                  <a:pt x="6027" y="5340"/>
                </a:cubicBezTo>
                <a:cubicBezTo>
                  <a:pt x="5858" y="5569"/>
                  <a:pt x="5668" y="5792"/>
                  <a:pt x="5401" y="5724"/>
                </a:cubicBezTo>
                <a:cubicBezTo>
                  <a:pt x="5270" y="5691"/>
                  <a:pt x="5143" y="5576"/>
                  <a:pt x="5018" y="5381"/>
                </a:cubicBezTo>
                <a:cubicBezTo>
                  <a:pt x="4886" y="5176"/>
                  <a:pt x="4738" y="4885"/>
                  <a:pt x="4584" y="4475"/>
                </a:cubicBezTo>
                <a:cubicBezTo>
                  <a:pt x="4481" y="4201"/>
                  <a:pt x="4285" y="3787"/>
                  <a:pt x="4054" y="3535"/>
                </a:cubicBezTo>
                <a:cubicBezTo>
                  <a:pt x="3213" y="2618"/>
                  <a:pt x="2224" y="2983"/>
                  <a:pt x="1669" y="3789"/>
                </a:cubicBezTo>
                <a:cubicBezTo>
                  <a:pt x="1114" y="4594"/>
                  <a:pt x="990" y="5844"/>
                  <a:pt x="1878" y="6692"/>
                </a:cubicBezTo>
                <a:cubicBezTo>
                  <a:pt x="2122" y="6925"/>
                  <a:pt x="2489" y="7097"/>
                  <a:pt x="2729" y="7173"/>
                </a:cubicBezTo>
                <a:cubicBezTo>
                  <a:pt x="3087" y="7286"/>
                  <a:pt x="3346" y="7413"/>
                  <a:pt x="3535" y="7536"/>
                </a:cubicBezTo>
                <a:cubicBezTo>
                  <a:pt x="3714" y="7653"/>
                  <a:pt x="3835" y="7783"/>
                  <a:pt x="3885" y="7934"/>
                </a:cubicBezTo>
                <a:cubicBezTo>
                  <a:pt x="3986" y="8242"/>
                  <a:pt x="3835" y="8509"/>
                  <a:pt x="3676" y="8751"/>
                </a:cubicBezTo>
                <a:cubicBezTo>
                  <a:pt x="3593" y="8878"/>
                  <a:pt x="3504" y="8999"/>
                  <a:pt x="3417" y="9122"/>
                </a:cubicBezTo>
                <a:cubicBezTo>
                  <a:pt x="2252" y="10749"/>
                  <a:pt x="1119" y="12409"/>
                  <a:pt x="0" y="14084"/>
                </a:cubicBezTo>
                <a:lnTo>
                  <a:pt x="7358" y="21600"/>
                </a:lnTo>
                <a:cubicBezTo>
                  <a:pt x="9397" y="20205"/>
                  <a:pt x="11428" y="18801"/>
                  <a:pt x="13464" y="17399"/>
                </a:cubicBezTo>
                <a:cubicBezTo>
                  <a:pt x="13682" y="17250"/>
                  <a:pt x="13900" y="17101"/>
                  <a:pt x="14118" y="16953"/>
                </a:cubicBezTo>
                <a:cubicBezTo>
                  <a:pt x="14517" y="16683"/>
                  <a:pt x="14922" y="16417"/>
                  <a:pt x="15364" y="16274"/>
                </a:cubicBezTo>
                <a:cubicBezTo>
                  <a:pt x="16215" y="15997"/>
                  <a:pt x="17131" y="16193"/>
                  <a:pt x="17806" y="16879"/>
                </a:cubicBezTo>
                <a:cubicBezTo>
                  <a:pt x="17903" y="16978"/>
                  <a:pt x="17994" y="17086"/>
                  <a:pt x="18077" y="17203"/>
                </a:cubicBezTo>
                <a:lnTo>
                  <a:pt x="21600" y="12149"/>
                </a:lnTo>
                <a:lnTo>
                  <a:pt x="17298" y="7756"/>
                </a:lnTo>
                <a:cubicBezTo>
                  <a:pt x="17203" y="7637"/>
                  <a:pt x="17088" y="7546"/>
                  <a:pt x="16965" y="7475"/>
                </a:cubicBezTo>
                <a:cubicBezTo>
                  <a:pt x="16759" y="7354"/>
                  <a:pt x="16515" y="7313"/>
                  <a:pt x="16345" y="7488"/>
                </a:cubicBezTo>
                <a:cubicBezTo>
                  <a:pt x="16238" y="7598"/>
                  <a:pt x="16194" y="7796"/>
                  <a:pt x="16153" y="7996"/>
                </a:cubicBezTo>
                <a:cubicBezTo>
                  <a:pt x="16112" y="8201"/>
                  <a:pt x="16060" y="8422"/>
                  <a:pt x="16007" y="8669"/>
                </a:cubicBezTo>
                <a:cubicBezTo>
                  <a:pt x="15926" y="9049"/>
                  <a:pt x="15715" y="9478"/>
                  <a:pt x="15573" y="9657"/>
                </a:cubicBezTo>
                <a:cubicBezTo>
                  <a:pt x="13997" y="11645"/>
                  <a:pt x="11436" y="9022"/>
                  <a:pt x="12771" y="6788"/>
                </a:cubicBezTo>
                <a:cubicBezTo>
                  <a:pt x="12891" y="6587"/>
                  <a:pt x="13205" y="6265"/>
                  <a:pt x="13498" y="6102"/>
                </a:cubicBezTo>
                <a:cubicBezTo>
                  <a:pt x="13688" y="5996"/>
                  <a:pt x="13858" y="5892"/>
                  <a:pt x="14017" y="5807"/>
                </a:cubicBezTo>
                <a:cubicBezTo>
                  <a:pt x="14171" y="5723"/>
                  <a:pt x="14317" y="5637"/>
                  <a:pt x="14389" y="5491"/>
                </a:cubicBezTo>
                <a:cubicBezTo>
                  <a:pt x="14503" y="5257"/>
                  <a:pt x="14432" y="4969"/>
                  <a:pt x="14299" y="4743"/>
                </a:cubicBezTo>
                <a:cubicBezTo>
                  <a:pt x="14219" y="4608"/>
                  <a:pt x="14119" y="4492"/>
                  <a:pt x="14005" y="4400"/>
                </a:cubicBezTo>
                <a:lnTo>
                  <a:pt x="9703" y="0"/>
                </a:lnTo>
                <a:close/>
              </a:path>
            </a:pathLst>
          </a:custGeom>
          <a:solidFill>
            <a:srgbClr val="9999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05DB3FD1-2EA9-3047-A8B7-F61D0D5D4393}"/>
              </a:ext>
            </a:extLst>
          </p:cNvPr>
          <p:cNvSpPr/>
          <p:nvPr/>
        </p:nvSpPr>
        <p:spPr>
          <a:xfrm>
            <a:off x="8273228" y="4625733"/>
            <a:ext cx="333830" cy="316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575" extrusionOk="0">
                <a:moveTo>
                  <a:pt x="15703" y="1025"/>
                </a:moveTo>
                <a:lnTo>
                  <a:pt x="11106" y="5377"/>
                </a:lnTo>
                <a:cubicBezTo>
                  <a:pt x="9031" y="3950"/>
                  <a:pt x="6936" y="2560"/>
                  <a:pt x="4822" y="1208"/>
                </a:cubicBezTo>
                <a:cubicBezTo>
                  <a:pt x="4601" y="1067"/>
                  <a:pt x="4380" y="926"/>
                  <a:pt x="4157" y="789"/>
                </a:cubicBezTo>
                <a:cubicBezTo>
                  <a:pt x="3749" y="539"/>
                  <a:pt x="3333" y="301"/>
                  <a:pt x="2886" y="155"/>
                </a:cubicBezTo>
                <a:cubicBezTo>
                  <a:pt x="2713" y="99"/>
                  <a:pt x="2536" y="56"/>
                  <a:pt x="2357" y="29"/>
                </a:cubicBezTo>
                <a:cubicBezTo>
                  <a:pt x="1993" y="-25"/>
                  <a:pt x="1629" y="-15"/>
                  <a:pt x="1293" y="153"/>
                </a:cubicBezTo>
                <a:cubicBezTo>
                  <a:pt x="979" y="310"/>
                  <a:pt x="732" y="591"/>
                  <a:pt x="573" y="931"/>
                </a:cubicBezTo>
                <a:cubicBezTo>
                  <a:pt x="415" y="1267"/>
                  <a:pt x="350" y="1653"/>
                  <a:pt x="426" y="2022"/>
                </a:cubicBezTo>
                <a:cubicBezTo>
                  <a:pt x="473" y="2247"/>
                  <a:pt x="570" y="2452"/>
                  <a:pt x="684" y="2643"/>
                </a:cubicBezTo>
                <a:cubicBezTo>
                  <a:pt x="1007" y="3184"/>
                  <a:pt x="1458" y="3614"/>
                  <a:pt x="1987" y="3884"/>
                </a:cubicBezTo>
                <a:cubicBezTo>
                  <a:pt x="1145" y="4038"/>
                  <a:pt x="481" y="4766"/>
                  <a:pt x="330" y="5703"/>
                </a:cubicBezTo>
                <a:cubicBezTo>
                  <a:pt x="259" y="6144"/>
                  <a:pt x="313" y="6597"/>
                  <a:pt x="464" y="7012"/>
                </a:cubicBezTo>
                <a:cubicBezTo>
                  <a:pt x="542" y="7226"/>
                  <a:pt x="646" y="7429"/>
                  <a:pt x="793" y="7592"/>
                </a:cubicBezTo>
                <a:cubicBezTo>
                  <a:pt x="987" y="7808"/>
                  <a:pt x="1245" y="7941"/>
                  <a:pt x="1519" y="7965"/>
                </a:cubicBezTo>
                <a:cubicBezTo>
                  <a:pt x="1080" y="8120"/>
                  <a:pt x="695" y="8423"/>
                  <a:pt x="417" y="8832"/>
                </a:cubicBezTo>
                <a:cubicBezTo>
                  <a:pt x="162" y="9207"/>
                  <a:pt x="7" y="9657"/>
                  <a:pt x="0" y="10127"/>
                </a:cubicBezTo>
                <a:cubicBezTo>
                  <a:pt x="-6" y="10578"/>
                  <a:pt x="125" y="11015"/>
                  <a:pt x="334" y="11401"/>
                </a:cubicBezTo>
                <a:cubicBezTo>
                  <a:pt x="668" y="12019"/>
                  <a:pt x="1184" y="12488"/>
                  <a:pt x="1794" y="12729"/>
                </a:cubicBezTo>
                <a:cubicBezTo>
                  <a:pt x="1442" y="12908"/>
                  <a:pt x="1129" y="13170"/>
                  <a:pt x="876" y="13497"/>
                </a:cubicBezTo>
                <a:cubicBezTo>
                  <a:pt x="559" y="13906"/>
                  <a:pt x="348" y="14409"/>
                  <a:pt x="343" y="14937"/>
                </a:cubicBezTo>
                <a:cubicBezTo>
                  <a:pt x="338" y="15437"/>
                  <a:pt x="516" y="15913"/>
                  <a:pt x="804" y="16296"/>
                </a:cubicBezTo>
                <a:cubicBezTo>
                  <a:pt x="1083" y="16667"/>
                  <a:pt x="1451" y="16935"/>
                  <a:pt x="1813" y="17202"/>
                </a:cubicBezTo>
                <a:cubicBezTo>
                  <a:pt x="2645" y="17816"/>
                  <a:pt x="3472" y="18448"/>
                  <a:pt x="4350" y="18970"/>
                </a:cubicBezTo>
                <a:cubicBezTo>
                  <a:pt x="5241" y="19500"/>
                  <a:pt x="6182" y="19916"/>
                  <a:pt x="7103" y="20376"/>
                </a:cubicBezTo>
                <a:cubicBezTo>
                  <a:pt x="7661" y="20654"/>
                  <a:pt x="8214" y="20950"/>
                  <a:pt x="8801" y="21140"/>
                </a:cubicBezTo>
                <a:cubicBezTo>
                  <a:pt x="9157" y="21255"/>
                  <a:pt x="9521" y="21330"/>
                  <a:pt x="9887" y="21386"/>
                </a:cubicBezTo>
                <a:cubicBezTo>
                  <a:pt x="10601" y="21496"/>
                  <a:pt x="11321" y="21535"/>
                  <a:pt x="12040" y="21545"/>
                </a:cubicBezTo>
                <a:cubicBezTo>
                  <a:pt x="12290" y="21548"/>
                  <a:pt x="12540" y="21548"/>
                  <a:pt x="12790" y="21549"/>
                </a:cubicBezTo>
                <a:cubicBezTo>
                  <a:pt x="14510" y="21550"/>
                  <a:pt x="16229" y="21559"/>
                  <a:pt x="17948" y="21575"/>
                </a:cubicBezTo>
                <a:lnTo>
                  <a:pt x="21594" y="12583"/>
                </a:lnTo>
                <a:cubicBezTo>
                  <a:pt x="21144" y="12228"/>
                  <a:pt x="20700" y="11865"/>
                  <a:pt x="20263" y="11492"/>
                </a:cubicBezTo>
                <a:cubicBezTo>
                  <a:pt x="19609" y="10937"/>
                  <a:pt x="18964" y="10354"/>
                  <a:pt x="18491" y="9603"/>
                </a:cubicBezTo>
                <a:cubicBezTo>
                  <a:pt x="18192" y="9129"/>
                  <a:pt x="17973" y="8601"/>
                  <a:pt x="17764" y="8071"/>
                </a:cubicBezTo>
                <a:cubicBezTo>
                  <a:pt x="17051" y="6257"/>
                  <a:pt x="16453" y="4389"/>
                  <a:pt x="16008" y="2471"/>
                </a:cubicBezTo>
                <a:cubicBezTo>
                  <a:pt x="15897" y="1992"/>
                  <a:pt x="15795" y="1510"/>
                  <a:pt x="15703" y="1025"/>
                </a:cubicBez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4143848F-21BB-704D-9E6D-47C9B078A2D6}"/>
              </a:ext>
            </a:extLst>
          </p:cNvPr>
          <p:cNvSpPr/>
          <p:nvPr/>
        </p:nvSpPr>
        <p:spPr>
          <a:xfrm>
            <a:off x="10288019" y="4535626"/>
            <a:ext cx="399206" cy="337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3293" y="0"/>
                </a:moveTo>
                <a:lnTo>
                  <a:pt x="13265" y="6405"/>
                </a:lnTo>
                <a:cubicBezTo>
                  <a:pt x="15168" y="7314"/>
                  <a:pt x="17076" y="8211"/>
                  <a:pt x="18987" y="9095"/>
                </a:cubicBezTo>
                <a:cubicBezTo>
                  <a:pt x="19189" y="9189"/>
                  <a:pt x="19391" y="9282"/>
                  <a:pt x="19592" y="9380"/>
                </a:cubicBezTo>
                <a:cubicBezTo>
                  <a:pt x="19960" y="9558"/>
                  <a:pt x="20324" y="9752"/>
                  <a:pt x="20652" y="10026"/>
                </a:cubicBezTo>
                <a:cubicBezTo>
                  <a:pt x="20780" y="10132"/>
                  <a:pt x="20900" y="10250"/>
                  <a:pt x="21013" y="10379"/>
                </a:cubicBezTo>
                <a:cubicBezTo>
                  <a:pt x="21243" y="10642"/>
                  <a:pt x="21436" y="10945"/>
                  <a:pt x="21521" y="11321"/>
                </a:cubicBezTo>
                <a:cubicBezTo>
                  <a:pt x="21600" y="11672"/>
                  <a:pt x="21572" y="12046"/>
                  <a:pt x="21461" y="12383"/>
                </a:cubicBezTo>
                <a:cubicBezTo>
                  <a:pt x="21351" y="12717"/>
                  <a:pt x="21162" y="13006"/>
                  <a:pt x="20905" y="13170"/>
                </a:cubicBezTo>
                <a:cubicBezTo>
                  <a:pt x="20750" y="13269"/>
                  <a:pt x="20577" y="13316"/>
                  <a:pt x="20404" y="13340"/>
                </a:cubicBezTo>
                <a:cubicBezTo>
                  <a:pt x="19914" y="13409"/>
                  <a:pt x="19419" y="13305"/>
                  <a:pt x="18973" y="13040"/>
                </a:cubicBezTo>
                <a:cubicBezTo>
                  <a:pt x="19342" y="13819"/>
                  <a:pt x="19280" y="14805"/>
                  <a:pt x="18818" y="15502"/>
                </a:cubicBezTo>
                <a:cubicBezTo>
                  <a:pt x="18600" y="15830"/>
                  <a:pt x="18307" y="16063"/>
                  <a:pt x="17983" y="16194"/>
                </a:cubicBezTo>
                <a:cubicBezTo>
                  <a:pt x="17817" y="16261"/>
                  <a:pt x="17642" y="16301"/>
                  <a:pt x="17467" y="16282"/>
                </a:cubicBezTo>
                <a:cubicBezTo>
                  <a:pt x="17236" y="16256"/>
                  <a:pt x="17019" y="16127"/>
                  <a:pt x="16855" y="15919"/>
                </a:cubicBezTo>
                <a:cubicBezTo>
                  <a:pt x="17004" y="16371"/>
                  <a:pt x="17037" y="16870"/>
                  <a:pt x="16951" y="17347"/>
                </a:cubicBezTo>
                <a:cubicBezTo>
                  <a:pt x="16872" y="17783"/>
                  <a:pt x="16695" y="18185"/>
                  <a:pt x="16425" y="18478"/>
                </a:cubicBezTo>
                <a:cubicBezTo>
                  <a:pt x="16166" y="18759"/>
                  <a:pt x="15841" y="18920"/>
                  <a:pt x="15502" y="18986"/>
                </a:cubicBezTo>
                <a:cubicBezTo>
                  <a:pt x="14961" y="19093"/>
                  <a:pt x="14408" y="18960"/>
                  <a:pt x="13936" y="18611"/>
                </a:cubicBezTo>
                <a:cubicBezTo>
                  <a:pt x="14023" y="19008"/>
                  <a:pt x="14041" y="19423"/>
                  <a:pt x="13989" y="19828"/>
                </a:cubicBezTo>
                <a:cubicBezTo>
                  <a:pt x="13923" y="20336"/>
                  <a:pt x="13745" y="20817"/>
                  <a:pt x="13441" y="21144"/>
                </a:cubicBezTo>
                <a:cubicBezTo>
                  <a:pt x="13153" y="21454"/>
                  <a:pt x="12779" y="21600"/>
                  <a:pt x="12400" y="21600"/>
                </a:cubicBezTo>
                <a:cubicBezTo>
                  <a:pt x="12032" y="21600"/>
                  <a:pt x="11677" y="21465"/>
                  <a:pt x="11325" y="21334"/>
                </a:cubicBezTo>
                <a:cubicBezTo>
                  <a:pt x="10515" y="21033"/>
                  <a:pt x="9697" y="20747"/>
                  <a:pt x="8915" y="20352"/>
                </a:cubicBezTo>
                <a:cubicBezTo>
                  <a:pt x="8122" y="19951"/>
                  <a:pt x="7369" y="19440"/>
                  <a:pt x="6600" y="18972"/>
                </a:cubicBezTo>
                <a:cubicBezTo>
                  <a:pt x="6134" y="18688"/>
                  <a:pt x="5661" y="18419"/>
                  <a:pt x="5231" y="18058"/>
                </a:cubicBezTo>
                <a:cubicBezTo>
                  <a:pt x="4971" y="17839"/>
                  <a:pt x="4729" y="17589"/>
                  <a:pt x="4497" y="17325"/>
                </a:cubicBezTo>
                <a:cubicBezTo>
                  <a:pt x="4045" y="16812"/>
                  <a:pt x="3630" y="16250"/>
                  <a:pt x="3233" y="15670"/>
                </a:cubicBezTo>
                <a:cubicBezTo>
                  <a:pt x="3095" y="15469"/>
                  <a:pt x="2959" y="15265"/>
                  <a:pt x="2822" y="15062"/>
                </a:cubicBezTo>
                <a:cubicBezTo>
                  <a:pt x="1886" y="13664"/>
                  <a:pt x="945" y="12270"/>
                  <a:pt x="0" y="10881"/>
                </a:cubicBezTo>
                <a:lnTo>
                  <a:pt x="3245" y="2410"/>
                </a:lnTo>
                <a:cubicBezTo>
                  <a:pt x="3695" y="2559"/>
                  <a:pt x="4148" y="2698"/>
                  <a:pt x="4603" y="2826"/>
                </a:cubicBezTo>
                <a:cubicBezTo>
                  <a:pt x="5282" y="3017"/>
                  <a:pt x="5972" y="3185"/>
                  <a:pt x="6666" y="3111"/>
                </a:cubicBezTo>
                <a:cubicBezTo>
                  <a:pt x="7104" y="3064"/>
                  <a:pt x="7531" y="2921"/>
                  <a:pt x="7952" y="2765"/>
                </a:cubicBezTo>
                <a:cubicBezTo>
                  <a:pt x="9442" y="2211"/>
                  <a:pt x="10887" y="1486"/>
                  <a:pt x="12286" y="637"/>
                </a:cubicBezTo>
                <a:cubicBezTo>
                  <a:pt x="12625" y="432"/>
                  <a:pt x="12960" y="219"/>
                  <a:pt x="13293" y="0"/>
                </a:cubicBez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243E3C8A-EE1C-8141-A2AA-7F22DC68874A}"/>
              </a:ext>
            </a:extLst>
          </p:cNvPr>
          <p:cNvSpPr/>
          <p:nvPr/>
        </p:nvSpPr>
        <p:spPr>
          <a:xfrm>
            <a:off x="10538779" y="4432796"/>
            <a:ext cx="241303" cy="3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0808" y="0"/>
                </a:moveTo>
                <a:cubicBezTo>
                  <a:pt x="9556" y="-2"/>
                  <a:pt x="8310" y="623"/>
                  <a:pt x="8198" y="1876"/>
                </a:cubicBezTo>
                <a:cubicBezTo>
                  <a:pt x="8177" y="2102"/>
                  <a:pt x="8268" y="2555"/>
                  <a:pt x="8466" y="2877"/>
                </a:cubicBezTo>
                <a:cubicBezTo>
                  <a:pt x="8595" y="3087"/>
                  <a:pt x="8698" y="3278"/>
                  <a:pt x="8808" y="3450"/>
                </a:cubicBezTo>
                <a:cubicBezTo>
                  <a:pt x="8914" y="3618"/>
                  <a:pt x="9021" y="3795"/>
                  <a:pt x="8986" y="3948"/>
                </a:cubicBezTo>
                <a:cubicBezTo>
                  <a:pt x="8932" y="4189"/>
                  <a:pt x="8634" y="4333"/>
                  <a:pt x="8320" y="4395"/>
                </a:cubicBezTo>
                <a:cubicBezTo>
                  <a:pt x="8128" y="4432"/>
                  <a:pt x="7928" y="4448"/>
                  <a:pt x="7734" y="4433"/>
                </a:cubicBezTo>
                <a:lnTo>
                  <a:pt x="0" y="4439"/>
                </a:lnTo>
                <a:lnTo>
                  <a:pt x="0" y="15074"/>
                </a:lnTo>
                <a:cubicBezTo>
                  <a:pt x="3130" y="15989"/>
                  <a:pt x="6267" y="16895"/>
                  <a:pt x="9401" y="17801"/>
                </a:cubicBezTo>
                <a:cubicBezTo>
                  <a:pt x="9735" y="17897"/>
                  <a:pt x="10069" y="17993"/>
                  <a:pt x="10402" y="18091"/>
                </a:cubicBezTo>
                <a:cubicBezTo>
                  <a:pt x="11012" y="18271"/>
                  <a:pt x="11623" y="18460"/>
                  <a:pt x="12158" y="18752"/>
                </a:cubicBezTo>
                <a:cubicBezTo>
                  <a:pt x="13187" y="19313"/>
                  <a:pt x="13851" y="20204"/>
                  <a:pt x="13858" y="21176"/>
                </a:cubicBezTo>
                <a:cubicBezTo>
                  <a:pt x="13859" y="21317"/>
                  <a:pt x="13845" y="21458"/>
                  <a:pt x="13817" y="21598"/>
                </a:cubicBezTo>
                <a:lnTo>
                  <a:pt x="21600" y="21598"/>
                </a:lnTo>
                <a:lnTo>
                  <a:pt x="21600" y="15458"/>
                </a:lnTo>
                <a:cubicBezTo>
                  <a:pt x="21301" y="15595"/>
                  <a:pt x="21006" y="15726"/>
                  <a:pt x="20681" y="15824"/>
                </a:cubicBezTo>
                <a:cubicBezTo>
                  <a:pt x="20133" y="15988"/>
                  <a:pt x="19477" y="16011"/>
                  <a:pt x="18981" y="15924"/>
                </a:cubicBezTo>
                <a:cubicBezTo>
                  <a:pt x="17052" y="15589"/>
                  <a:pt x="15975" y="14319"/>
                  <a:pt x="15980" y="12996"/>
                </a:cubicBezTo>
                <a:cubicBezTo>
                  <a:pt x="15986" y="11673"/>
                  <a:pt x="17069" y="10417"/>
                  <a:pt x="18989" y="10100"/>
                </a:cubicBezTo>
                <a:cubicBezTo>
                  <a:pt x="19491" y="10017"/>
                  <a:pt x="20142" y="10049"/>
                  <a:pt x="20689" y="10213"/>
                </a:cubicBezTo>
                <a:cubicBezTo>
                  <a:pt x="21006" y="10308"/>
                  <a:pt x="21305" y="10443"/>
                  <a:pt x="21600" y="10572"/>
                </a:cubicBezTo>
                <a:lnTo>
                  <a:pt x="21600" y="4439"/>
                </a:lnTo>
                <a:lnTo>
                  <a:pt x="13882" y="4433"/>
                </a:lnTo>
                <a:cubicBezTo>
                  <a:pt x="13686" y="4450"/>
                  <a:pt x="13488" y="4439"/>
                  <a:pt x="13297" y="4401"/>
                </a:cubicBezTo>
                <a:cubicBezTo>
                  <a:pt x="12981" y="4338"/>
                  <a:pt x="12689" y="4189"/>
                  <a:pt x="12638" y="3941"/>
                </a:cubicBezTo>
                <a:cubicBezTo>
                  <a:pt x="12605" y="3784"/>
                  <a:pt x="12704" y="3620"/>
                  <a:pt x="12809" y="3457"/>
                </a:cubicBezTo>
                <a:cubicBezTo>
                  <a:pt x="12918" y="3285"/>
                  <a:pt x="13022" y="3093"/>
                  <a:pt x="13150" y="2884"/>
                </a:cubicBezTo>
                <a:cubicBezTo>
                  <a:pt x="13348" y="2561"/>
                  <a:pt x="13447" y="2108"/>
                  <a:pt x="13427" y="1882"/>
                </a:cubicBezTo>
                <a:cubicBezTo>
                  <a:pt x="13315" y="629"/>
                  <a:pt x="12060" y="1"/>
                  <a:pt x="10808" y="0"/>
                </a:cubicBezTo>
                <a:close/>
              </a:path>
            </a:pathLst>
          </a:custGeom>
          <a:solidFill>
            <a:srgbClr val="3197E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4F9B97CD-848A-894E-BAFA-D3438CD10C1E}"/>
              </a:ext>
            </a:extLst>
          </p:cNvPr>
          <p:cNvSpPr/>
          <p:nvPr/>
        </p:nvSpPr>
        <p:spPr>
          <a:xfrm>
            <a:off x="10892977" y="4553759"/>
            <a:ext cx="399206" cy="337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8273" y="0"/>
                </a:moveTo>
                <a:lnTo>
                  <a:pt x="8301" y="6405"/>
                </a:lnTo>
                <a:cubicBezTo>
                  <a:pt x="6398" y="7314"/>
                  <a:pt x="4490" y="8211"/>
                  <a:pt x="2579" y="9095"/>
                </a:cubicBezTo>
                <a:cubicBezTo>
                  <a:pt x="2377" y="9189"/>
                  <a:pt x="2175" y="9282"/>
                  <a:pt x="1974" y="9380"/>
                </a:cubicBezTo>
                <a:cubicBezTo>
                  <a:pt x="1606" y="9558"/>
                  <a:pt x="1242" y="9752"/>
                  <a:pt x="914" y="10026"/>
                </a:cubicBezTo>
                <a:cubicBezTo>
                  <a:pt x="786" y="10132"/>
                  <a:pt x="666" y="10250"/>
                  <a:pt x="553" y="10379"/>
                </a:cubicBezTo>
                <a:cubicBezTo>
                  <a:pt x="323" y="10642"/>
                  <a:pt x="130" y="10945"/>
                  <a:pt x="45" y="11321"/>
                </a:cubicBezTo>
                <a:cubicBezTo>
                  <a:pt x="-34" y="11672"/>
                  <a:pt x="-6" y="12046"/>
                  <a:pt x="105" y="12383"/>
                </a:cubicBezTo>
                <a:cubicBezTo>
                  <a:pt x="215" y="12717"/>
                  <a:pt x="404" y="13006"/>
                  <a:pt x="661" y="13170"/>
                </a:cubicBezTo>
                <a:cubicBezTo>
                  <a:pt x="816" y="13269"/>
                  <a:pt x="989" y="13316"/>
                  <a:pt x="1162" y="13340"/>
                </a:cubicBezTo>
                <a:cubicBezTo>
                  <a:pt x="1652" y="13409"/>
                  <a:pt x="2147" y="13305"/>
                  <a:pt x="2593" y="13040"/>
                </a:cubicBezTo>
                <a:cubicBezTo>
                  <a:pt x="2224" y="13819"/>
                  <a:pt x="2286" y="14805"/>
                  <a:pt x="2748" y="15502"/>
                </a:cubicBezTo>
                <a:cubicBezTo>
                  <a:pt x="2966" y="15830"/>
                  <a:pt x="3259" y="16063"/>
                  <a:pt x="3583" y="16194"/>
                </a:cubicBezTo>
                <a:cubicBezTo>
                  <a:pt x="3749" y="16261"/>
                  <a:pt x="3924" y="16301"/>
                  <a:pt x="4099" y="16282"/>
                </a:cubicBezTo>
                <a:cubicBezTo>
                  <a:pt x="4330" y="16256"/>
                  <a:pt x="4547" y="16127"/>
                  <a:pt x="4711" y="15919"/>
                </a:cubicBezTo>
                <a:cubicBezTo>
                  <a:pt x="4562" y="16371"/>
                  <a:pt x="4529" y="16870"/>
                  <a:pt x="4615" y="17347"/>
                </a:cubicBezTo>
                <a:cubicBezTo>
                  <a:pt x="4694" y="17783"/>
                  <a:pt x="4871" y="18185"/>
                  <a:pt x="5141" y="18478"/>
                </a:cubicBezTo>
                <a:cubicBezTo>
                  <a:pt x="5400" y="18759"/>
                  <a:pt x="5725" y="18920"/>
                  <a:pt x="6064" y="18986"/>
                </a:cubicBezTo>
                <a:cubicBezTo>
                  <a:pt x="6605" y="19093"/>
                  <a:pt x="7158" y="18960"/>
                  <a:pt x="7630" y="18611"/>
                </a:cubicBezTo>
                <a:cubicBezTo>
                  <a:pt x="7543" y="19008"/>
                  <a:pt x="7525" y="19423"/>
                  <a:pt x="7577" y="19828"/>
                </a:cubicBezTo>
                <a:cubicBezTo>
                  <a:pt x="7643" y="20336"/>
                  <a:pt x="7821" y="20817"/>
                  <a:pt x="8125" y="21144"/>
                </a:cubicBezTo>
                <a:cubicBezTo>
                  <a:pt x="8413" y="21454"/>
                  <a:pt x="8787" y="21600"/>
                  <a:pt x="9166" y="21600"/>
                </a:cubicBezTo>
                <a:cubicBezTo>
                  <a:pt x="9534" y="21600"/>
                  <a:pt x="9889" y="21465"/>
                  <a:pt x="10241" y="21334"/>
                </a:cubicBezTo>
                <a:cubicBezTo>
                  <a:pt x="11051" y="21033"/>
                  <a:pt x="11869" y="20747"/>
                  <a:pt x="12651" y="20352"/>
                </a:cubicBezTo>
                <a:cubicBezTo>
                  <a:pt x="13444" y="19951"/>
                  <a:pt x="14197" y="19440"/>
                  <a:pt x="14966" y="18972"/>
                </a:cubicBezTo>
                <a:cubicBezTo>
                  <a:pt x="15432" y="18688"/>
                  <a:pt x="15905" y="18419"/>
                  <a:pt x="16335" y="18058"/>
                </a:cubicBezTo>
                <a:cubicBezTo>
                  <a:pt x="16595" y="17839"/>
                  <a:pt x="16837" y="17589"/>
                  <a:pt x="17069" y="17325"/>
                </a:cubicBezTo>
                <a:cubicBezTo>
                  <a:pt x="17521" y="16812"/>
                  <a:pt x="17936" y="16250"/>
                  <a:pt x="18333" y="15670"/>
                </a:cubicBezTo>
                <a:cubicBezTo>
                  <a:pt x="18471" y="15469"/>
                  <a:pt x="18607" y="15265"/>
                  <a:pt x="18744" y="15062"/>
                </a:cubicBezTo>
                <a:cubicBezTo>
                  <a:pt x="19680" y="13664"/>
                  <a:pt x="20621" y="12270"/>
                  <a:pt x="21566" y="10881"/>
                </a:cubicBezTo>
                <a:lnTo>
                  <a:pt x="18321" y="2410"/>
                </a:lnTo>
                <a:cubicBezTo>
                  <a:pt x="17871" y="2559"/>
                  <a:pt x="17418" y="2698"/>
                  <a:pt x="16963" y="2826"/>
                </a:cubicBezTo>
                <a:cubicBezTo>
                  <a:pt x="16284" y="3017"/>
                  <a:pt x="15594" y="3185"/>
                  <a:pt x="14900" y="3111"/>
                </a:cubicBezTo>
                <a:cubicBezTo>
                  <a:pt x="14462" y="3064"/>
                  <a:pt x="14035" y="2921"/>
                  <a:pt x="13614" y="2765"/>
                </a:cubicBezTo>
                <a:cubicBezTo>
                  <a:pt x="12124" y="2211"/>
                  <a:pt x="10679" y="1486"/>
                  <a:pt x="9280" y="637"/>
                </a:cubicBezTo>
                <a:cubicBezTo>
                  <a:pt x="8941" y="432"/>
                  <a:pt x="8606" y="219"/>
                  <a:pt x="8273" y="0"/>
                </a:cubicBez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D29BE6C9-13A5-F24A-BE5A-3A63C808D2F5}"/>
              </a:ext>
            </a:extLst>
          </p:cNvPr>
          <p:cNvSpPr/>
          <p:nvPr/>
        </p:nvSpPr>
        <p:spPr>
          <a:xfrm>
            <a:off x="10737451" y="4494692"/>
            <a:ext cx="304903" cy="261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5" h="21589" extrusionOk="0">
                <a:moveTo>
                  <a:pt x="4381" y="0"/>
                </a:moveTo>
                <a:cubicBezTo>
                  <a:pt x="4378" y="1743"/>
                  <a:pt x="4378" y="3486"/>
                  <a:pt x="4381" y="5229"/>
                </a:cubicBezTo>
                <a:cubicBezTo>
                  <a:pt x="4382" y="5905"/>
                  <a:pt x="4384" y="6581"/>
                  <a:pt x="4381" y="7257"/>
                </a:cubicBezTo>
                <a:cubicBezTo>
                  <a:pt x="4381" y="7405"/>
                  <a:pt x="4380" y="7553"/>
                  <a:pt x="4381" y="7701"/>
                </a:cubicBezTo>
                <a:cubicBezTo>
                  <a:pt x="4383" y="7908"/>
                  <a:pt x="4390" y="8115"/>
                  <a:pt x="4362" y="8319"/>
                </a:cubicBezTo>
                <a:cubicBezTo>
                  <a:pt x="4340" y="8489"/>
                  <a:pt x="4293" y="8654"/>
                  <a:pt x="4206" y="8786"/>
                </a:cubicBezTo>
                <a:cubicBezTo>
                  <a:pt x="4130" y="8903"/>
                  <a:pt x="4028" y="8984"/>
                  <a:pt x="3906" y="9008"/>
                </a:cubicBezTo>
                <a:cubicBezTo>
                  <a:pt x="3754" y="9038"/>
                  <a:pt x="3598" y="8945"/>
                  <a:pt x="3431" y="8842"/>
                </a:cubicBezTo>
                <a:cubicBezTo>
                  <a:pt x="3260" y="8736"/>
                  <a:pt x="3070" y="8643"/>
                  <a:pt x="2862" y="8517"/>
                </a:cubicBezTo>
                <a:cubicBezTo>
                  <a:pt x="2543" y="8324"/>
                  <a:pt x="2093" y="8220"/>
                  <a:pt x="1869" y="8240"/>
                </a:cubicBezTo>
                <a:cubicBezTo>
                  <a:pt x="-620" y="8459"/>
                  <a:pt x="-625" y="13124"/>
                  <a:pt x="1862" y="13342"/>
                </a:cubicBezTo>
                <a:cubicBezTo>
                  <a:pt x="2087" y="13361"/>
                  <a:pt x="2536" y="13273"/>
                  <a:pt x="2856" y="13080"/>
                </a:cubicBezTo>
                <a:cubicBezTo>
                  <a:pt x="3064" y="12955"/>
                  <a:pt x="3254" y="12846"/>
                  <a:pt x="3425" y="12740"/>
                </a:cubicBezTo>
                <a:cubicBezTo>
                  <a:pt x="3592" y="12636"/>
                  <a:pt x="3761" y="12532"/>
                  <a:pt x="3912" y="12565"/>
                </a:cubicBezTo>
                <a:cubicBezTo>
                  <a:pt x="4033" y="12592"/>
                  <a:pt x="4129" y="12680"/>
                  <a:pt x="4206" y="12795"/>
                </a:cubicBezTo>
                <a:cubicBezTo>
                  <a:pt x="4288" y="12917"/>
                  <a:pt x="4343" y="13065"/>
                  <a:pt x="4362" y="13223"/>
                </a:cubicBezTo>
                <a:cubicBezTo>
                  <a:pt x="4382" y="13383"/>
                  <a:pt x="4364" y="13545"/>
                  <a:pt x="4362" y="13706"/>
                </a:cubicBezTo>
                <a:cubicBezTo>
                  <a:pt x="4361" y="13860"/>
                  <a:pt x="4374" y="14013"/>
                  <a:pt x="4381" y="14166"/>
                </a:cubicBezTo>
                <a:cubicBezTo>
                  <a:pt x="4393" y="14427"/>
                  <a:pt x="4384" y="14689"/>
                  <a:pt x="4381" y="14950"/>
                </a:cubicBezTo>
                <a:cubicBezTo>
                  <a:pt x="4378" y="15196"/>
                  <a:pt x="4380" y="15441"/>
                  <a:pt x="4381" y="15687"/>
                </a:cubicBezTo>
                <a:cubicBezTo>
                  <a:pt x="4392" y="17654"/>
                  <a:pt x="4390" y="19623"/>
                  <a:pt x="4381" y="21589"/>
                </a:cubicBezTo>
                <a:cubicBezTo>
                  <a:pt x="5377" y="21589"/>
                  <a:pt x="6373" y="21589"/>
                  <a:pt x="7369" y="21589"/>
                </a:cubicBezTo>
                <a:cubicBezTo>
                  <a:pt x="8365" y="21589"/>
                  <a:pt x="9360" y="21589"/>
                  <a:pt x="10356" y="21589"/>
                </a:cubicBezTo>
                <a:cubicBezTo>
                  <a:pt x="10335" y="21415"/>
                  <a:pt x="10330" y="21236"/>
                  <a:pt x="10331" y="21058"/>
                </a:cubicBezTo>
                <a:cubicBezTo>
                  <a:pt x="10341" y="19835"/>
                  <a:pt x="10850" y="18715"/>
                  <a:pt x="11637" y="18008"/>
                </a:cubicBezTo>
                <a:cubicBezTo>
                  <a:pt x="12048" y="17640"/>
                  <a:pt x="12518" y="17402"/>
                  <a:pt x="12987" y="17176"/>
                </a:cubicBezTo>
                <a:cubicBezTo>
                  <a:pt x="13243" y="17053"/>
                  <a:pt x="13500" y="16933"/>
                  <a:pt x="13756" y="16812"/>
                </a:cubicBezTo>
                <a:cubicBezTo>
                  <a:pt x="16162" y="15669"/>
                  <a:pt x="18570" y="14532"/>
                  <a:pt x="20975" y="13381"/>
                </a:cubicBezTo>
                <a:lnTo>
                  <a:pt x="20975" y="0"/>
                </a:lnTo>
                <a:lnTo>
                  <a:pt x="15087" y="16"/>
                </a:lnTo>
                <a:cubicBezTo>
                  <a:pt x="14940" y="-5"/>
                  <a:pt x="14789" y="1"/>
                  <a:pt x="14644" y="48"/>
                </a:cubicBezTo>
                <a:cubicBezTo>
                  <a:pt x="14404" y="125"/>
                  <a:pt x="14183" y="316"/>
                  <a:pt x="14144" y="618"/>
                </a:cubicBezTo>
                <a:cubicBezTo>
                  <a:pt x="14119" y="808"/>
                  <a:pt x="14188" y="1012"/>
                  <a:pt x="14269" y="1220"/>
                </a:cubicBezTo>
                <a:cubicBezTo>
                  <a:pt x="14351" y="1434"/>
                  <a:pt x="14434" y="1674"/>
                  <a:pt x="14531" y="1934"/>
                </a:cubicBezTo>
                <a:cubicBezTo>
                  <a:pt x="14681" y="2333"/>
                  <a:pt x="14759" y="2889"/>
                  <a:pt x="14744" y="3169"/>
                </a:cubicBezTo>
                <a:cubicBezTo>
                  <a:pt x="14574" y="6280"/>
                  <a:pt x="10945" y="6288"/>
                  <a:pt x="10775" y="3177"/>
                </a:cubicBezTo>
                <a:cubicBezTo>
                  <a:pt x="10760" y="2897"/>
                  <a:pt x="10831" y="2333"/>
                  <a:pt x="10981" y="1934"/>
                </a:cubicBezTo>
                <a:cubicBezTo>
                  <a:pt x="11079" y="1674"/>
                  <a:pt x="11161" y="1442"/>
                  <a:pt x="11244" y="1228"/>
                </a:cubicBezTo>
                <a:cubicBezTo>
                  <a:pt x="11324" y="1020"/>
                  <a:pt x="11401" y="808"/>
                  <a:pt x="11375" y="618"/>
                </a:cubicBezTo>
                <a:cubicBezTo>
                  <a:pt x="11334" y="317"/>
                  <a:pt x="11109" y="134"/>
                  <a:pt x="10869" y="56"/>
                </a:cubicBezTo>
                <a:cubicBezTo>
                  <a:pt x="10726" y="9"/>
                  <a:pt x="10578" y="-11"/>
                  <a:pt x="10431" y="8"/>
                </a:cubicBezTo>
                <a:lnTo>
                  <a:pt x="4381" y="0"/>
                </a:lnTo>
                <a:close/>
              </a:path>
            </a:pathLst>
          </a:custGeom>
          <a:solidFill>
            <a:srgbClr val="99999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/>
          </a:p>
        </p:txBody>
      </p:sp>
      <p:sp>
        <p:nvSpPr>
          <p:cNvPr id="37" name="Shape 43">
            <a:extLst>
              <a:ext uri="{FF2B5EF4-FFF2-40B4-BE49-F238E27FC236}">
                <a16:creationId xmlns:a16="http://schemas.microsoft.com/office/drawing/2014/main" id="{CA52CA8F-5833-FB4B-B473-A9DFB383CD0D}"/>
              </a:ext>
            </a:extLst>
          </p:cNvPr>
          <p:cNvSpPr/>
          <p:nvPr/>
        </p:nvSpPr>
        <p:spPr>
          <a:xfrm>
            <a:off x="5142417" y="4982405"/>
            <a:ext cx="1475098" cy="191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dirty="0"/>
              <a:t>Valores</a:t>
            </a:r>
            <a:endParaRPr dirty="0"/>
          </a:p>
        </p:txBody>
      </p:sp>
      <p:sp>
        <p:nvSpPr>
          <p:cNvPr id="38" name="Shape 43">
            <a:extLst>
              <a:ext uri="{FF2B5EF4-FFF2-40B4-BE49-F238E27FC236}">
                <a16:creationId xmlns:a16="http://schemas.microsoft.com/office/drawing/2014/main" id="{F71B2238-8316-2545-B46E-279F7D8285F3}"/>
              </a:ext>
            </a:extLst>
          </p:cNvPr>
          <p:cNvSpPr/>
          <p:nvPr/>
        </p:nvSpPr>
        <p:spPr>
          <a:xfrm>
            <a:off x="7732380" y="4970488"/>
            <a:ext cx="1475098" cy="191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dirty="0"/>
              <a:t>Principios</a:t>
            </a:r>
            <a:endParaRPr dirty="0"/>
          </a:p>
        </p:txBody>
      </p:sp>
      <p:sp>
        <p:nvSpPr>
          <p:cNvPr id="39" name="Shape 43">
            <a:extLst>
              <a:ext uri="{FF2B5EF4-FFF2-40B4-BE49-F238E27FC236}">
                <a16:creationId xmlns:a16="http://schemas.microsoft.com/office/drawing/2014/main" id="{31FD890E-4E6F-DC43-8D7C-8CFF53AFB71E}"/>
              </a:ext>
            </a:extLst>
          </p:cNvPr>
          <p:cNvSpPr/>
          <p:nvPr/>
        </p:nvSpPr>
        <p:spPr>
          <a:xfrm>
            <a:off x="10055944" y="4970488"/>
            <a:ext cx="1475098" cy="191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es-ES" dirty="0"/>
              <a:t>Prácticas</a:t>
            </a:r>
            <a:endParaRPr dirty="0"/>
          </a:p>
        </p:txBody>
      </p:sp>
      <p:sp>
        <p:nvSpPr>
          <p:cNvPr id="40" name="Shape 46">
            <a:extLst>
              <a:ext uri="{FF2B5EF4-FFF2-40B4-BE49-F238E27FC236}">
                <a16:creationId xmlns:a16="http://schemas.microsoft.com/office/drawing/2014/main" id="{F8C4B72E-80AA-A342-8B54-D6F55F065041}"/>
              </a:ext>
            </a:extLst>
          </p:cNvPr>
          <p:cNvSpPr/>
          <p:nvPr/>
        </p:nvSpPr>
        <p:spPr>
          <a:xfrm>
            <a:off x="5142415" y="5752246"/>
            <a:ext cx="1475100" cy="848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C3797CE-17B5-DD44-B24E-3BCFC5BBBF89}"/>
              </a:ext>
            </a:extLst>
          </p:cNvPr>
          <p:cNvSpPr/>
          <p:nvPr/>
        </p:nvSpPr>
        <p:spPr>
          <a:xfrm>
            <a:off x="5061172" y="5215550"/>
            <a:ext cx="139294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Apertura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Respeto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Coraje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Empatia</a:t>
            </a:r>
            <a:endParaRPr lang="es-ES" dirty="0"/>
          </a:p>
          <a:p>
            <a:endParaRPr lang="es-ES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D0D72AF-AFC9-BE4A-B949-4E64475D8002}"/>
              </a:ext>
            </a:extLst>
          </p:cNvPr>
          <p:cNvSpPr/>
          <p:nvPr/>
        </p:nvSpPr>
        <p:spPr>
          <a:xfrm>
            <a:off x="7250067" y="5285172"/>
            <a:ext cx="2380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Claridad en Objetivo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Ver, Aprender, Corregir, Iterar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Equipos </a:t>
            </a:r>
            <a:r>
              <a:rPr lang="es-ES" dirty="0" err="1"/>
              <a:t>Autogestionados</a:t>
            </a:r>
            <a:endParaRPr lang="es-ES" dirty="0"/>
          </a:p>
          <a:p>
            <a:endParaRPr lang="es-ES" dirty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8820628-423C-E442-90B3-2314499CCC18}"/>
              </a:ext>
            </a:extLst>
          </p:cNvPr>
          <p:cNvSpPr/>
          <p:nvPr/>
        </p:nvSpPr>
        <p:spPr>
          <a:xfrm>
            <a:off x="9852278" y="5270762"/>
            <a:ext cx="238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Thinking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Scrum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5103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CustomShape 11">
            <a:extLst>
              <a:ext uri="{FF2B5EF4-FFF2-40B4-BE49-F238E27FC236}">
                <a16:creationId xmlns:a16="http://schemas.microsoft.com/office/drawing/2014/main" id="{9506BB2F-1EF2-914C-9248-F441C7EE54D1}"/>
              </a:ext>
            </a:extLst>
          </p:cNvPr>
          <p:cNvSpPr/>
          <p:nvPr/>
        </p:nvSpPr>
        <p:spPr>
          <a:xfrm>
            <a:off x="6711573" y="974348"/>
            <a:ext cx="4895640" cy="5399640"/>
          </a:xfrm>
          <a:custGeom>
            <a:avLst/>
            <a:gdLst/>
            <a:ahLst/>
            <a:cxnLst/>
            <a:rect l="l" t="t" r="r" b="b"/>
            <a:pathLst>
              <a:path w="8202" h="14102">
                <a:moveTo>
                  <a:pt x="824" y="0"/>
                </a:moveTo>
                <a:cubicBezTo>
                  <a:pt x="412" y="0"/>
                  <a:pt x="0" y="412"/>
                  <a:pt x="0" y="824"/>
                </a:cubicBezTo>
                <a:lnTo>
                  <a:pt x="0" y="13277"/>
                </a:lnTo>
                <a:cubicBezTo>
                  <a:pt x="0" y="13689"/>
                  <a:pt x="412" y="14101"/>
                  <a:pt x="824" y="14101"/>
                </a:cubicBezTo>
                <a:lnTo>
                  <a:pt x="7377" y="14101"/>
                </a:lnTo>
                <a:cubicBezTo>
                  <a:pt x="7789" y="14101"/>
                  <a:pt x="8201" y="13689"/>
                  <a:pt x="8201" y="13277"/>
                </a:cubicBezTo>
                <a:lnTo>
                  <a:pt x="8201" y="824"/>
                </a:lnTo>
                <a:cubicBezTo>
                  <a:pt x="8201" y="412"/>
                  <a:pt x="7789" y="0"/>
                  <a:pt x="7377" y="0"/>
                </a:cubicBezTo>
                <a:lnTo>
                  <a:pt x="824" y="0"/>
                </a:lnTo>
              </a:path>
            </a:pathLst>
          </a:custGeom>
          <a:solidFill>
            <a:srgbClr val="3484C9"/>
          </a:solidFill>
          <a:ln w="12600" cap="rnd">
            <a:solidFill>
              <a:srgbClr val="3333FF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12">
            <a:extLst>
              <a:ext uri="{FF2B5EF4-FFF2-40B4-BE49-F238E27FC236}">
                <a16:creationId xmlns:a16="http://schemas.microsoft.com/office/drawing/2014/main" id="{6F412F25-71DE-264C-A286-830CA71DA53B}"/>
              </a:ext>
            </a:extLst>
          </p:cNvPr>
          <p:cNvSpPr/>
          <p:nvPr/>
        </p:nvSpPr>
        <p:spPr>
          <a:xfrm>
            <a:off x="4916973" y="1523348"/>
            <a:ext cx="6762240" cy="689400"/>
          </a:xfrm>
          <a:custGeom>
            <a:avLst/>
            <a:gdLst/>
            <a:ahLst/>
            <a:cxnLst/>
            <a:rect l="l" t="t" r="r" b="b"/>
            <a:pathLst>
              <a:path w="36801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36466" y="2001"/>
                </a:lnTo>
                <a:cubicBezTo>
                  <a:pt x="36633" y="2001"/>
                  <a:pt x="36800" y="1834"/>
                  <a:pt x="36800" y="1667"/>
                </a:cubicBezTo>
                <a:lnTo>
                  <a:pt x="36800" y="333"/>
                </a:lnTo>
                <a:cubicBezTo>
                  <a:pt x="36800" y="166"/>
                  <a:pt x="36633" y="0"/>
                  <a:pt x="36466" y="0"/>
                </a:cubicBezTo>
                <a:lnTo>
                  <a:pt x="333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13">
            <a:extLst>
              <a:ext uri="{FF2B5EF4-FFF2-40B4-BE49-F238E27FC236}">
                <a16:creationId xmlns:a16="http://schemas.microsoft.com/office/drawing/2014/main" id="{38A352B5-C79E-4847-8AE4-E8CA532A3346}"/>
              </a:ext>
            </a:extLst>
          </p:cNvPr>
          <p:cNvSpPr/>
          <p:nvPr/>
        </p:nvSpPr>
        <p:spPr>
          <a:xfrm rot="16200000">
            <a:off x="4919493" y="1576988"/>
            <a:ext cx="822960" cy="57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br/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endParaRPr lang="es-PE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4">
            <a:extLst>
              <a:ext uri="{FF2B5EF4-FFF2-40B4-BE49-F238E27FC236}">
                <a16:creationId xmlns:a16="http://schemas.microsoft.com/office/drawing/2014/main" id="{AF89E73F-B844-D24E-AB19-48372D20EB8D}"/>
              </a:ext>
            </a:extLst>
          </p:cNvPr>
          <p:cNvSpPr/>
          <p:nvPr/>
        </p:nvSpPr>
        <p:spPr>
          <a:xfrm>
            <a:off x="4916973" y="2386988"/>
            <a:ext cx="6762240" cy="689400"/>
          </a:xfrm>
          <a:custGeom>
            <a:avLst/>
            <a:gdLst/>
            <a:ahLst/>
            <a:cxnLst/>
            <a:rect l="l" t="t" r="r" b="b"/>
            <a:pathLst>
              <a:path w="36801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36466" y="2001"/>
                </a:lnTo>
                <a:cubicBezTo>
                  <a:pt x="36633" y="2001"/>
                  <a:pt x="36800" y="1834"/>
                  <a:pt x="36800" y="1667"/>
                </a:cubicBezTo>
                <a:lnTo>
                  <a:pt x="36800" y="333"/>
                </a:lnTo>
                <a:cubicBezTo>
                  <a:pt x="36800" y="166"/>
                  <a:pt x="36633" y="0"/>
                  <a:pt x="36466" y="0"/>
                </a:cubicBezTo>
                <a:lnTo>
                  <a:pt x="333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15">
            <a:extLst>
              <a:ext uri="{FF2B5EF4-FFF2-40B4-BE49-F238E27FC236}">
                <a16:creationId xmlns:a16="http://schemas.microsoft.com/office/drawing/2014/main" id="{9FB1C7DD-2A3B-084B-BA73-2ED8C9A5BF3D}"/>
              </a:ext>
            </a:extLst>
          </p:cNvPr>
          <p:cNvSpPr/>
          <p:nvPr/>
        </p:nvSpPr>
        <p:spPr>
          <a:xfrm>
            <a:off x="4916973" y="3250628"/>
            <a:ext cx="6762240" cy="689400"/>
          </a:xfrm>
          <a:custGeom>
            <a:avLst/>
            <a:gdLst/>
            <a:ahLst/>
            <a:cxnLst/>
            <a:rect l="l" t="t" r="r" b="b"/>
            <a:pathLst>
              <a:path w="36801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36466" y="2001"/>
                </a:lnTo>
                <a:cubicBezTo>
                  <a:pt x="36633" y="2001"/>
                  <a:pt x="36800" y="1834"/>
                  <a:pt x="36800" y="1667"/>
                </a:cubicBezTo>
                <a:lnTo>
                  <a:pt x="36800" y="333"/>
                </a:lnTo>
                <a:cubicBezTo>
                  <a:pt x="36800" y="166"/>
                  <a:pt x="36633" y="0"/>
                  <a:pt x="36466" y="0"/>
                </a:cubicBezTo>
                <a:lnTo>
                  <a:pt x="333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16">
            <a:extLst>
              <a:ext uri="{FF2B5EF4-FFF2-40B4-BE49-F238E27FC236}">
                <a16:creationId xmlns:a16="http://schemas.microsoft.com/office/drawing/2014/main" id="{AF8A54E9-6B8A-CD4D-9B8B-5D3308D72C70}"/>
              </a:ext>
            </a:extLst>
          </p:cNvPr>
          <p:cNvSpPr/>
          <p:nvPr/>
        </p:nvSpPr>
        <p:spPr>
          <a:xfrm>
            <a:off x="4916973" y="4114268"/>
            <a:ext cx="6762240" cy="689400"/>
          </a:xfrm>
          <a:custGeom>
            <a:avLst/>
            <a:gdLst/>
            <a:ahLst/>
            <a:cxnLst/>
            <a:rect l="l" t="t" r="r" b="b"/>
            <a:pathLst>
              <a:path w="36801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36466" y="2001"/>
                </a:lnTo>
                <a:cubicBezTo>
                  <a:pt x="36633" y="2001"/>
                  <a:pt x="36800" y="1834"/>
                  <a:pt x="36800" y="1667"/>
                </a:cubicBezTo>
                <a:lnTo>
                  <a:pt x="36800" y="333"/>
                </a:lnTo>
                <a:cubicBezTo>
                  <a:pt x="36800" y="166"/>
                  <a:pt x="36633" y="0"/>
                  <a:pt x="36466" y="0"/>
                </a:cubicBezTo>
                <a:lnTo>
                  <a:pt x="333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17">
            <a:extLst>
              <a:ext uri="{FF2B5EF4-FFF2-40B4-BE49-F238E27FC236}">
                <a16:creationId xmlns:a16="http://schemas.microsoft.com/office/drawing/2014/main" id="{901B61BB-21DA-E14B-B38E-EB493099D032}"/>
              </a:ext>
            </a:extLst>
          </p:cNvPr>
          <p:cNvSpPr/>
          <p:nvPr/>
        </p:nvSpPr>
        <p:spPr>
          <a:xfrm>
            <a:off x="4916973" y="4977908"/>
            <a:ext cx="6762240" cy="689400"/>
          </a:xfrm>
          <a:custGeom>
            <a:avLst/>
            <a:gdLst/>
            <a:ahLst/>
            <a:cxnLst/>
            <a:rect l="l" t="t" r="r" b="b"/>
            <a:pathLst>
              <a:path w="36801" h="2002">
                <a:moveTo>
                  <a:pt x="333" y="0"/>
                </a:moveTo>
                <a:cubicBezTo>
                  <a:pt x="166" y="0"/>
                  <a:pt x="0" y="166"/>
                  <a:pt x="0" y="333"/>
                </a:cubicBezTo>
                <a:lnTo>
                  <a:pt x="0" y="1667"/>
                </a:lnTo>
                <a:cubicBezTo>
                  <a:pt x="0" y="1834"/>
                  <a:pt x="166" y="2001"/>
                  <a:pt x="333" y="2001"/>
                </a:cubicBezTo>
                <a:lnTo>
                  <a:pt x="36466" y="2001"/>
                </a:lnTo>
                <a:cubicBezTo>
                  <a:pt x="36633" y="2001"/>
                  <a:pt x="36800" y="1834"/>
                  <a:pt x="36800" y="1667"/>
                </a:cubicBezTo>
                <a:lnTo>
                  <a:pt x="36800" y="333"/>
                </a:lnTo>
                <a:cubicBezTo>
                  <a:pt x="36800" y="166"/>
                  <a:pt x="36633" y="0"/>
                  <a:pt x="36466" y="0"/>
                </a:cubicBezTo>
                <a:lnTo>
                  <a:pt x="333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18">
            <a:extLst>
              <a:ext uri="{FF2B5EF4-FFF2-40B4-BE49-F238E27FC236}">
                <a16:creationId xmlns:a16="http://schemas.microsoft.com/office/drawing/2014/main" id="{61270886-6DDB-B444-A572-AD7271C2F768}"/>
              </a:ext>
            </a:extLst>
          </p:cNvPr>
          <p:cNvSpPr/>
          <p:nvPr/>
        </p:nvSpPr>
        <p:spPr>
          <a:xfrm>
            <a:off x="5793213" y="414027"/>
            <a:ext cx="227952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 Lead</a:t>
            </a:r>
            <a:endParaRPr lang="es-PE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20">
            <a:extLst>
              <a:ext uri="{FF2B5EF4-FFF2-40B4-BE49-F238E27FC236}">
                <a16:creationId xmlns:a16="http://schemas.microsoft.com/office/drawing/2014/main" id="{7E8A1352-FFEB-0643-A4AC-877182375DA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30133" y="1595348"/>
            <a:ext cx="582840" cy="582840"/>
          </a:xfrm>
          <a:prstGeom prst="rect">
            <a:avLst/>
          </a:prstGeom>
          <a:ln>
            <a:noFill/>
          </a:ln>
        </p:spPr>
      </p:pic>
      <p:sp>
        <p:nvSpPr>
          <p:cNvPr id="70" name="CustomShape 19">
            <a:extLst>
              <a:ext uri="{FF2B5EF4-FFF2-40B4-BE49-F238E27FC236}">
                <a16:creationId xmlns:a16="http://schemas.microsoft.com/office/drawing/2014/main" id="{51220F63-AC85-414F-8BD6-827670754685}"/>
              </a:ext>
            </a:extLst>
          </p:cNvPr>
          <p:cNvSpPr/>
          <p:nvPr/>
        </p:nvSpPr>
        <p:spPr>
          <a:xfrm>
            <a:off x="7003173" y="1385108"/>
            <a:ext cx="965160" cy="4700880"/>
          </a:xfrm>
          <a:custGeom>
            <a:avLst/>
            <a:gdLst/>
            <a:ahLst/>
            <a:cxnLst/>
            <a:rect l="l" t="t" r="r" b="b"/>
            <a:pathLst>
              <a:path w="2801" h="13001">
                <a:moveTo>
                  <a:pt x="466" y="0"/>
                </a:moveTo>
                <a:cubicBezTo>
                  <a:pt x="233" y="0"/>
                  <a:pt x="0" y="233"/>
                  <a:pt x="0" y="466"/>
                </a:cubicBezTo>
                <a:lnTo>
                  <a:pt x="0" y="12534"/>
                </a:lnTo>
                <a:cubicBezTo>
                  <a:pt x="0" y="12767"/>
                  <a:pt x="233" y="13000"/>
                  <a:pt x="466" y="13000"/>
                </a:cubicBezTo>
                <a:lnTo>
                  <a:pt x="2333" y="13000"/>
                </a:lnTo>
                <a:cubicBezTo>
                  <a:pt x="2566" y="13000"/>
                  <a:pt x="2800" y="12767"/>
                  <a:pt x="2800" y="12534"/>
                </a:cubicBezTo>
                <a:lnTo>
                  <a:pt x="2800" y="466"/>
                </a:lnTo>
                <a:cubicBezTo>
                  <a:pt x="2800" y="233"/>
                  <a:pt x="2566" y="0"/>
                  <a:pt x="2333" y="0"/>
                </a:cubicBezTo>
                <a:lnTo>
                  <a:pt x="466" y="0"/>
                </a:lnTo>
              </a:path>
            </a:pathLst>
          </a:custGeom>
          <a:solidFill>
            <a:srgbClr val="7EC3EE"/>
          </a:solidFill>
          <a:ln w="12600">
            <a:solidFill>
              <a:srgbClr val="348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" name="Picture 222">
            <a:extLst>
              <a:ext uri="{FF2B5EF4-FFF2-40B4-BE49-F238E27FC236}">
                <a16:creationId xmlns:a16="http://schemas.microsoft.com/office/drawing/2014/main" id="{AF066CC5-1C24-FD45-90DC-886B9DD3E63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41413" y="1556468"/>
            <a:ext cx="655920" cy="656280"/>
          </a:xfrm>
          <a:prstGeom prst="rect">
            <a:avLst/>
          </a:prstGeom>
          <a:ln>
            <a:noFill/>
          </a:ln>
        </p:spPr>
      </p:pic>
      <p:pic>
        <p:nvPicPr>
          <p:cNvPr id="72" name="Picture 223">
            <a:extLst>
              <a:ext uri="{FF2B5EF4-FFF2-40B4-BE49-F238E27FC236}">
                <a16:creationId xmlns:a16="http://schemas.microsoft.com/office/drawing/2014/main" id="{6F8B5838-FD45-3E45-A4AF-08A591C20F4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141413" y="2386988"/>
            <a:ext cx="655920" cy="656280"/>
          </a:xfrm>
          <a:prstGeom prst="rect">
            <a:avLst/>
          </a:prstGeom>
          <a:ln>
            <a:noFill/>
          </a:ln>
        </p:spPr>
      </p:pic>
      <p:pic>
        <p:nvPicPr>
          <p:cNvPr id="73" name="Picture 225">
            <a:extLst>
              <a:ext uri="{FF2B5EF4-FFF2-40B4-BE49-F238E27FC236}">
                <a16:creationId xmlns:a16="http://schemas.microsoft.com/office/drawing/2014/main" id="{77150409-0217-4E4A-A0C6-22543165753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39973" y="4977908"/>
            <a:ext cx="655920" cy="655920"/>
          </a:xfrm>
          <a:prstGeom prst="rect">
            <a:avLst/>
          </a:prstGeom>
          <a:ln>
            <a:noFill/>
          </a:ln>
        </p:spPr>
      </p:pic>
      <p:pic>
        <p:nvPicPr>
          <p:cNvPr id="74" name="Picture 226">
            <a:extLst>
              <a:ext uri="{FF2B5EF4-FFF2-40B4-BE49-F238E27FC236}">
                <a16:creationId xmlns:a16="http://schemas.microsoft.com/office/drawing/2014/main" id="{482C00E2-9428-B34D-BC2D-47089B17F36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141413" y="3250628"/>
            <a:ext cx="655920" cy="656280"/>
          </a:xfrm>
          <a:prstGeom prst="rect">
            <a:avLst/>
          </a:prstGeom>
          <a:ln>
            <a:noFill/>
          </a:ln>
        </p:spPr>
      </p:pic>
      <p:sp>
        <p:nvSpPr>
          <p:cNvPr id="75" name="CustomShape 20">
            <a:extLst>
              <a:ext uri="{FF2B5EF4-FFF2-40B4-BE49-F238E27FC236}">
                <a16:creationId xmlns:a16="http://schemas.microsoft.com/office/drawing/2014/main" id="{E5C3D5E5-F8C5-D545-9F99-8D804342E946}"/>
              </a:ext>
            </a:extLst>
          </p:cNvPr>
          <p:cNvSpPr/>
          <p:nvPr/>
        </p:nvSpPr>
        <p:spPr>
          <a:xfrm>
            <a:off x="8128173" y="1385468"/>
            <a:ext cx="964800" cy="4700520"/>
          </a:xfrm>
          <a:custGeom>
            <a:avLst/>
            <a:gdLst/>
            <a:ahLst/>
            <a:cxnLst/>
            <a:rect l="l" t="t" r="r" b="b"/>
            <a:pathLst>
              <a:path w="2801" h="13001">
                <a:moveTo>
                  <a:pt x="466" y="0"/>
                </a:moveTo>
                <a:cubicBezTo>
                  <a:pt x="233" y="0"/>
                  <a:pt x="0" y="233"/>
                  <a:pt x="0" y="466"/>
                </a:cubicBezTo>
                <a:lnTo>
                  <a:pt x="0" y="12533"/>
                </a:lnTo>
                <a:cubicBezTo>
                  <a:pt x="0" y="12766"/>
                  <a:pt x="233" y="13000"/>
                  <a:pt x="466" y="13000"/>
                </a:cubicBezTo>
                <a:lnTo>
                  <a:pt x="2333" y="13000"/>
                </a:lnTo>
                <a:cubicBezTo>
                  <a:pt x="2566" y="13000"/>
                  <a:pt x="2800" y="12766"/>
                  <a:pt x="2800" y="12533"/>
                </a:cubicBezTo>
                <a:lnTo>
                  <a:pt x="2800" y="466"/>
                </a:lnTo>
                <a:cubicBezTo>
                  <a:pt x="2800" y="233"/>
                  <a:pt x="2566" y="0"/>
                  <a:pt x="2333" y="0"/>
                </a:cubicBezTo>
                <a:lnTo>
                  <a:pt x="466" y="0"/>
                </a:lnTo>
              </a:path>
            </a:pathLst>
          </a:custGeom>
          <a:solidFill>
            <a:srgbClr val="7EC3EE"/>
          </a:solidFill>
          <a:ln w="12600">
            <a:solidFill>
              <a:srgbClr val="348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6" name="Picture 228">
            <a:extLst>
              <a:ext uri="{FF2B5EF4-FFF2-40B4-BE49-F238E27FC236}">
                <a16:creationId xmlns:a16="http://schemas.microsoft.com/office/drawing/2014/main" id="{F6DA118E-6AA1-1C48-97F7-1BA43D74D22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613" y="4114268"/>
            <a:ext cx="656280" cy="655920"/>
          </a:xfrm>
          <a:prstGeom prst="rect">
            <a:avLst/>
          </a:prstGeom>
          <a:ln>
            <a:noFill/>
          </a:ln>
        </p:spPr>
      </p:pic>
      <p:pic>
        <p:nvPicPr>
          <p:cNvPr id="77" name="Picture 229">
            <a:extLst>
              <a:ext uri="{FF2B5EF4-FFF2-40B4-BE49-F238E27FC236}">
                <a16:creationId xmlns:a16="http://schemas.microsoft.com/office/drawing/2014/main" id="{596364B2-FCF4-8E4C-9D9B-FB9F28F723C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264613" y="155646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78" name="Picture 231">
            <a:extLst>
              <a:ext uri="{FF2B5EF4-FFF2-40B4-BE49-F238E27FC236}">
                <a16:creationId xmlns:a16="http://schemas.microsoft.com/office/drawing/2014/main" id="{A69B7CBD-B32A-F94A-94DC-F756D3F7EB3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264613" y="325062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79" name="Picture 232">
            <a:extLst>
              <a:ext uri="{FF2B5EF4-FFF2-40B4-BE49-F238E27FC236}">
                <a16:creationId xmlns:a16="http://schemas.microsoft.com/office/drawing/2014/main" id="{A4E433F0-AEAD-674A-A457-38F97A72E46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266053" y="4977908"/>
            <a:ext cx="656280" cy="655920"/>
          </a:xfrm>
          <a:prstGeom prst="rect">
            <a:avLst/>
          </a:prstGeom>
          <a:ln>
            <a:noFill/>
          </a:ln>
        </p:spPr>
      </p:pic>
      <p:sp>
        <p:nvSpPr>
          <p:cNvPr id="80" name="CustomShape 21">
            <a:extLst>
              <a:ext uri="{FF2B5EF4-FFF2-40B4-BE49-F238E27FC236}">
                <a16:creationId xmlns:a16="http://schemas.microsoft.com/office/drawing/2014/main" id="{507AC076-A633-1D43-B3D6-F3B40CEEE872}"/>
              </a:ext>
            </a:extLst>
          </p:cNvPr>
          <p:cNvSpPr/>
          <p:nvPr/>
        </p:nvSpPr>
        <p:spPr>
          <a:xfrm>
            <a:off x="9244173" y="1385468"/>
            <a:ext cx="964800" cy="4700520"/>
          </a:xfrm>
          <a:custGeom>
            <a:avLst/>
            <a:gdLst/>
            <a:ahLst/>
            <a:cxnLst/>
            <a:rect l="l" t="t" r="r" b="b"/>
            <a:pathLst>
              <a:path w="2801" h="13001">
                <a:moveTo>
                  <a:pt x="466" y="0"/>
                </a:moveTo>
                <a:cubicBezTo>
                  <a:pt x="233" y="0"/>
                  <a:pt x="0" y="233"/>
                  <a:pt x="0" y="466"/>
                </a:cubicBezTo>
                <a:lnTo>
                  <a:pt x="0" y="12533"/>
                </a:lnTo>
                <a:cubicBezTo>
                  <a:pt x="0" y="12766"/>
                  <a:pt x="233" y="13000"/>
                  <a:pt x="466" y="13000"/>
                </a:cubicBezTo>
                <a:lnTo>
                  <a:pt x="2333" y="13000"/>
                </a:lnTo>
                <a:cubicBezTo>
                  <a:pt x="2566" y="13000"/>
                  <a:pt x="2800" y="12766"/>
                  <a:pt x="2800" y="12533"/>
                </a:cubicBezTo>
                <a:lnTo>
                  <a:pt x="2800" y="466"/>
                </a:lnTo>
                <a:cubicBezTo>
                  <a:pt x="2800" y="233"/>
                  <a:pt x="2566" y="0"/>
                  <a:pt x="2333" y="0"/>
                </a:cubicBezTo>
                <a:lnTo>
                  <a:pt x="466" y="0"/>
                </a:lnTo>
              </a:path>
            </a:pathLst>
          </a:custGeom>
          <a:solidFill>
            <a:srgbClr val="7EC3EE"/>
          </a:solidFill>
          <a:ln w="12600">
            <a:solidFill>
              <a:srgbClr val="348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234">
            <a:extLst>
              <a:ext uri="{FF2B5EF4-FFF2-40B4-BE49-F238E27FC236}">
                <a16:creationId xmlns:a16="http://schemas.microsoft.com/office/drawing/2014/main" id="{50F2320B-FF3D-9247-9333-4D470CCD5BC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402933" y="3198068"/>
            <a:ext cx="656280" cy="655920"/>
          </a:xfrm>
          <a:prstGeom prst="rect">
            <a:avLst/>
          </a:prstGeom>
          <a:ln>
            <a:noFill/>
          </a:ln>
        </p:spPr>
      </p:pic>
      <p:pic>
        <p:nvPicPr>
          <p:cNvPr id="82" name="Picture 235">
            <a:extLst>
              <a:ext uri="{FF2B5EF4-FFF2-40B4-BE49-F238E27FC236}">
                <a16:creationId xmlns:a16="http://schemas.microsoft.com/office/drawing/2014/main" id="{38C4C439-3D02-BE4C-9FCF-3C6F567D554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411573" y="497790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83" name="Picture 236">
            <a:extLst>
              <a:ext uri="{FF2B5EF4-FFF2-40B4-BE49-F238E27FC236}">
                <a16:creationId xmlns:a16="http://schemas.microsoft.com/office/drawing/2014/main" id="{2187435F-2DB9-574B-9C99-80B706CA6A9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570273" y="729027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84" name="Picture 237">
            <a:extLst>
              <a:ext uri="{FF2B5EF4-FFF2-40B4-BE49-F238E27FC236}">
                <a16:creationId xmlns:a16="http://schemas.microsoft.com/office/drawing/2014/main" id="{E67F2066-EA8F-244D-83BE-C28A638F0BA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402933" y="411426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85" name="Picture 238">
            <a:extLst>
              <a:ext uri="{FF2B5EF4-FFF2-40B4-BE49-F238E27FC236}">
                <a16:creationId xmlns:a16="http://schemas.microsoft.com/office/drawing/2014/main" id="{C89ABCDA-84B7-FB48-9498-0111E312208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411573" y="2342348"/>
            <a:ext cx="656280" cy="655920"/>
          </a:xfrm>
          <a:prstGeom prst="rect">
            <a:avLst/>
          </a:prstGeom>
          <a:ln>
            <a:noFill/>
          </a:ln>
        </p:spPr>
      </p:pic>
      <p:sp>
        <p:nvSpPr>
          <p:cNvPr id="86" name="CustomShape 22">
            <a:extLst>
              <a:ext uri="{FF2B5EF4-FFF2-40B4-BE49-F238E27FC236}">
                <a16:creationId xmlns:a16="http://schemas.microsoft.com/office/drawing/2014/main" id="{AB3FC876-1A17-784A-8A78-2BE813A534EF}"/>
              </a:ext>
            </a:extLst>
          </p:cNvPr>
          <p:cNvSpPr/>
          <p:nvPr/>
        </p:nvSpPr>
        <p:spPr>
          <a:xfrm>
            <a:off x="10360173" y="1385468"/>
            <a:ext cx="964800" cy="4700520"/>
          </a:xfrm>
          <a:custGeom>
            <a:avLst/>
            <a:gdLst/>
            <a:ahLst/>
            <a:cxnLst/>
            <a:rect l="l" t="t" r="r" b="b"/>
            <a:pathLst>
              <a:path w="2801" h="13001">
                <a:moveTo>
                  <a:pt x="466" y="0"/>
                </a:moveTo>
                <a:cubicBezTo>
                  <a:pt x="233" y="0"/>
                  <a:pt x="0" y="233"/>
                  <a:pt x="0" y="466"/>
                </a:cubicBezTo>
                <a:lnTo>
                  <a:pt x="0" y="12533"/>
                </a:lnTo>
                <a:cubicBezTo>
                  <a:pt x="0" y="12766"/>
                  <a:pt x="233" y="13000"/>
                  <a:pt x="466" y="13000"/>
                </a:cubicBezTo>
                <a:lnTo>
                  <a:pt x="2333" y="13000"/>
                </a:lnTo>
                <a:cubicBezTo>
                  <a:pt x="2566" y="13000"/>
                  <a:pt x="2800" y="12766"/>
                  <a:pt x="2800" y="12533"/>
                </a:cubicBezTo>
                <a:lnTo>
                  <a:pt x="2800" y="466"/>
                </a:lnTo>
                <a:cubicBezTo>
                  <a:pt x="2800" y="233"/>
                  <a:pt x="2566" y="0"/>
                  <a:pt x="2333" y="0"/>
                </a:cubicBezTo>
                <a:lnTo>
                  <a:pt x="466" y="0"/>
                </a:lnTo>
              </a:path>
            </a:pathLst>
          </a:custGeom>
          <a:solidFill>
            <a:srgbClr val="7EC3EE"/>
          </a:solidFill>
          <a:ln w="12600">
            <a:solidFill>
              <a:srgbClr val="348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" name="Picture 240">
            <a:extLst>
              <a:ext uri="{FF2B5EF4-FFF2-40B4-BE49-F238E27FC236}">
                <a16:creationId xmlns:a16="http://schemas.microsoft.com/office/drawing/2014/main" id="{A96CD748-BF6E-5B44-B619-ECDCCA87C8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8933" y="2386988"/>
            <a:ext cx="656280" cy="655920"/>
          </a:xfrm>
          <a:prstGeom prst="rect">
            <a:avLst/>
          </a:prstGeom>
          <a:ln>
            <a:noFill/>
          </a:ln>
        </p:spPr>
      </p:pic>
      <p:pic>
        <p:nvPicPr>
          <p:cNvPr id="88" name="Picture 241">
            <a:extLst>
              <a:ext uri="{FF2B5EF4-FFF2-40B4-BE49-F238E27FC236}">
                <a16:creationId xmlns:a16="http://schemas.microsoft.com/office/drawing/2014/main" id="{9F26D470-8098-CA41-BCF9-B892FEBB409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527573" y="319770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89" name="Picture 243">
            <a:extLst>
              <a:ext uri="{FF2B5EF4-FFF2-40B4-BE49-F238E27FC236}">
                <a16:creationId xmlns:a16="http://schemas.microsoft.com/office/drawing/2014/main" id="{36834984-D2B8-FF49-A656-007A860DC9A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518933" y="1523348"/>
            <a:ext cx="656280" cy="656280"/>
          </a:xfrm>
          <a:prstGeom prst="rect">
            <a:avLst/>
          </a:prstGeom>
          <a:ln>
            <a:noFill/>
          </a:ln>
        </p:spPr>
      </p:pic>
      <p:pic>
        <p:nvPicPr>
          <p:cNvPr id="90" name="Picture 244">
            <a:extLst>
              <a:ext uri="{FF2B5EF4-FFF2-40B4-BE49-F238E27FC236}">
                <a16:creationId xmlns:a16="http://schemas.microsoft.com/office/drawing/2014/main" id="{1CE727A4-2963-F24C-909D-F26A4B6BB21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527573" y="4062068"/>
            <a:ext cx="656280" cy="655920"/>
          </a:xfrm>
          <a:prstGeom prst="rect">
            <a:avLst/>
          </a:prstGeom>
          <a:ln>
            <a:noFill/>
          </a:ln>
        </p:spPr>
      </p:pic>
      <p:sp>
        <p:nvSpPr>
          <p:cNvPr id="91" name="CustomShape 23">
            <a:extLst>
              <a:ext uri="{FF2B5EF4-FFF2-40B4-BE49-F238E27FC236}">
                <a16:creationId xmlns:a16="http://schemas.microsoft.com/office/drawing/2014/main" id="{41C78FD1-B9A7-9346-AD3D-0FE7895D0FD0}"/>
              </a:ext>
            </a:extLst>
          </p:cNvPr>
          <p:cNvSpPr/>
          <p:nvPr/>
        </p:nvSpPr>
        <p:spPr>
          <a:xfrm>
            <a:off x="7021893" y="5743268"/>
            <a:ext cx="9853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SQUAD 1</a:t>
            </a:r>
            <a:endParaRPr lang="es-PE" sz="1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4">
            <a:extLst>
              <a:ext uri="{FF2B5EF4-FFF2-40B4-BE49-F238E27FC236}">
                <a16:creationId xmlns:a16="http://schemas.microsoft.com/office/drawing/2014/main" id="{5DAB7F36-D2DC-254E-BB17-552DC63D556E}"/>
              </a:ext>
            </a:extLst>
          </p:cNvPr>
          <p:cNvSpPr/>
          <p:nvPr/>
        </p:nvSpPr>
        <p:spPr>
          <a:xfrm>
            <a:off x="8137893" y="5743268"/>
            <a:ext cx="9853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SQUAD 2</a:t>
            </a:r>
            <a:endParaRPr lang="es-PE" sz="1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5">
            <a:extLst>
              <a:ext uri="{FF2B5EF4-FFF2-40B4-BE49-F238E27FC236}">
                <a16:creationId xmlns:a16="http://schemas.microsoft.com/office/drawing/2014/main" id="{261B5B4B-3E6D-B349-A685-8B39024B2247}"/>
              </a:ext>
            </a:extLst>
          </p:cNvPr>
          <p:cNvSpPr/>
          <p:nvPr/>
        </p:nvSpPr>
        <p:spPr>
          <a:xfrm>
            <a:off x="9253893" y="5743268"/>
            <a:ext cx="9853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SQUAD 3</a:t>
            </a:r>
            <a:endParaRPr lang="es-PE" sz="1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6">
            <a:extLst>
              <a:ext uri="{FF2B5EF4-FFF2-40B4-BE49-F238E27FC236}">
                <a16:creationId xmlns:a16="http://schemas.microsoft.com/office/drawing/2014/main" id="{E646F30E-8C65-BC4F-AAFD-BFD7C7666E09}"/>
              </a:ext>
            </a:extLst>
          </p:cNvPr>
          <p:cNvSpPr/>
          <p:nvPr/>
        </p:nvSpPr>
        <p:spPr>
          <a:xfrm>
            <a:off x="10369893" y="5743268"/>
            <a:ext cx="98532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SQUAD 3</a:t>
            </a:r>
            <a:endParaRPr lang="es-PE" sz="15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7">
            <a:extLst>
              <a:ext uri="{FF2B5EF4-FFF2-40B4-BE49-F238E27FC236}">
                <a16:creationId xmlns:a16="http://schemas.microsoft.com/office/drawing/2014/main" id="{F6F34085-B0F7-8C44-B84F-D3953F23ED61}"/>
              </a:ext>
            </a:extLst>
          </p:cNvPr>
          <p:cNvSpPr/>
          <p:nvPr/>
        </p:nvSpPr>
        <p:spPr>
          <a:xfrm>
            <a:off x="8763573" y="997388"/>
            <a:ext cx="867960" cy="3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PE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TRIBE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250">
            <a:extLst>
              <a:ext uri="{FF2B5EF4-FFF2-40B4-BE49-F238E27FC236}">
                <a16:creationId xmlns:a16="http://schemas.microsoft.com/office/drawing/2014/main" id="{5BF8AD9B-C097-B74F-B8D8-51AA0C34FE8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9384118" y="1496348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97" name="CustomShape 28">
            <a:extLst>
              <a:ext uri="{FF2B5EF4-FFF2-40B4-BE49-F238E27FC236}">
                <a16:creationId xmlns:a16="http://schemas.microsoft.com/office/drawing/2014/main" id="{695279EE-CAA3-AB4B-90D3-33358BB977AC}"/>
              </a:ext>
            </a:extLst>
          </p:cNvPr>
          <p:cNvSpPr/>
          <p:nvPr/>
        </p:nvSpPr>
        <p:spPr>
          <a:xfrm>
            <a:off x="6248973" y="1730348"/>
            <a:ext cx="68400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9">
            <a:extLst>
              <a:ext uri="{FF2B5EF4-FFF2-40B4-BE49-F238E27FC236}">
                <a16:creationId xmlns:a16="http://schemas.microsoft.com/office/drawing/2014/main" id="{F48A27E0-8A6A-3544-A278-43BD006A2494}"/>
              </a:ext>
            </a:extLst>
          </p:cNvPr>
          <p:cNvSpPr/>
          <p:nvPr/>
        </p:nvSpPr>
        <p:spPr>
          <a:xfrm rot="16200000">
            <a:off x="4925253" y="2440988"/>
            <a:ext cx="822960" cy="57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br/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endParaRPr lang="es-PE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253">
            <a:extLst>
              <a:ext uri="{FF2B5EF4-FFF2-40B4-BE49-F238E27FC236}">
                <a16:creationId xmlns:a16="http://schemas.microsoft.com/office/drawing/2014/main" id="{757C477A-9FDE-7E48-A876-AE1705E1837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35893" y="2459348"/>
            <a:ext cx="582840" cy="582840"/>
          </a:xfrm>
          <a:prstGeom prst="rect">
            <a:avLst/>
          </a:prstGeom>
          <a:ln>
            <a:noFill/>
          </a:ln>
        </p:spPr>
      </p:pic>
      <p:sp>
        <p:nvSpPr>
          <p:cNvPr id="100" name="CustomShape 30">
            <a:extLst>
              <a:ext uri="{FF2B5EF4-FFF2-40B4-BE49-F238E27FC236}">
                <a16:creationId xmlns:a16="http://schemas.microsoft.com/office/drawing/2014/main" id="{DFC1104C-C34E-E64D-931B-833A60D5CF26}"/>
              </a:ext>
            </a:extLst>
          </p:cNvPr>
          <p:cNvSpPr/>
          <p:nvPr/>
        </p:nvSpPr>
        <p:spPr>
          <a:xfrm>
            <a:off x="6254733" y="2594348"/>
            <a:ext cx="68400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1">
            <a:extLst>
              <a:ext uri="{FF2B5EF4-FFF2-40B4-BE49-F238E27FC236}">
                <a16:creationId xmlns:a16="http://schemas.microsoft.com/office/drawing/2014/main" id="{A8E9649C-AC03-DD46-A426-46E7BB2949C2}"/>
              </a:ext>
            </a:extLst>
          </p:cNvPr>
          <p:cNvSpPr/>
          <p:nvPr/>
        </p:nvSpPr>
        <p:spPr>
          <a:xfrm rot="16200000">
            <a:off x="4925253" y="3304988"/>
            <a:ext cx="822960" cy="57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br/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endParaRPr lang="es-PE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56">
            <a:extLst>
              <a:ext uri="{FF2B5EF4-FFF2-40B4-BE49-F238E27FC236}">
                <a16:creationId xmlns:a16="http://schemas.microsoft.com/office/drawing/2014/main" id="{D5F29F9F-E455-7D4C-9FE8-A014BBBD15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35893" y="3323348"/>
            <a:ext cx="582840" cy="582840"/>
          </a:xfrm>
          <a:prstGeom prst="rect">
            <a:avLst/>
          </a:prstGeom>
          <a:ln>
            <a:noFill/>
          </a:ln>
        </p:spPr>
      </p:pic>
      <p:sp>
        <p:nvSpPr>
          <p:cNvPr id="103" name="CustomShape 32">
            <a:extLst>
              <a:ext uri="{FF2B5EF4-FFF2-40B4-BE49-F238E27FC236}">
                <a16:creationId xmlns:a16="http://schemas.microsoft.com/office/drawing/2014/main" id="{4C5D2061-EC73-D84B-B806-9BB740809623}"/>
              </a:ext>
            </a:extLst>
          </p:cNvPr>
          <p:cNvSpPr/>
          <p:nvPr/>
        </p:nvSpPr>
        <p:spPr>
          <a:xfrm>
            <a:off x="6254733" y="3458348"/>
            <a:ext cx="68400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3">
            <a:extLst>
              <a:ext uri="{FF2B5EF4-FFF2-40B4-BE49-F238E27FC236}">
                <a16:creationId xmlns:a16="http://schemas.microsoft.com/office/drawing/2014/main" id="{D5289EFE-5E57-D14E-B5AA-39D61A3DEA84}"/>
              </a:ext>
            </a:extLst>
          </p:cNvPr>
          <p:cNvSpPr/>
          <p:nvPr/>
        </p:nvSpPr>
        <p:spPr>
          <a:xfrm rot="16200000">
            <a:off x="4931013" y="4168988"/>
            <a:ext cx="822960" cy="57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br/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endParaRPr lang="es-PE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259">
            <a:extLst>
              <a:ext uri="{FF2B5EF4-FFF2-40B4-BE49-F238E27FC236}">
                <a16:creationId xmlns:a16="http://schemas.microsoft.com/office/drawing/2014/main" id="{247C31CC-8171-C34E-9428-02E73C54548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1653" y="4187348"/>
            <a:ext cx="582840" cy="582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4">
            <a:extLst>
              <a:ext uri="{FF2B5EF4-FFF2-40B4-BE49-F238E27FC236}">
                <a16:creationId xmlns:a16="http://schemas.microsoft.com/office/drawing/2014/main" id="{48369F45-311E-0545-AC67-F7E6705D2145}"/>
              </a:ext>
            </a:extLst>
          </p:cNvPr>
          <p:cNvSpPr/>
          <p:nvPr/>
        </p:nvSpPr>
        <p:spPr>
          <a:xfrm>
            <a:off x="6260493" y="4322348"/>
            <a:ext cx="68400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5">
            <a:extLst>
              <a:ext uri="{FF2B5EF4-FFF2-40B4-BE49-F238E27FC236}">
                <a16:creationId xmlns:a16="http://schemas.microsoft.com/office/drawing/2014/main" id="{C1A9EE8A-914C-434D-ADF7-2F7F9C1491E5}"/>
              </a:ext>
            </a:extLst>
          </p:cNvPr>
          <p:cNvSpPr/>
          <p:nvPr/>
        </p:nvSpPr>
        <p:spPr>
          <a:xfrm rot="16200000">
            <a:off x="4938573" y="5032988"/>
            <a:ext cx="822960" cy="57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</a:t>
            </a:r>
            <a:br/>
            <a:r>
              <a:rPr lang="es-PE" sz="1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endParaRPr lang="es-PE" sz="14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262">
            <a:extLst>
              <a:ext uri="{FF2B5EF4-FFF2-40B4-BE49-F238E27FC236}">
                <a16:creationId xmlns:a16="http://schemas.microsoft.com/office/drawing/2014/main" id="{916D6CC3-4D75-0C48-B774-31A5D2CF0E8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9213" y="5051348"/>
            <a:ext cx="582840" cy="582840"/>
          </a:xfrm>
          <a:prstGeom prst="rect">
            <a:avLst/>
          </a:prstGeom>
          <a:ln>
            <a:noFill/>
          </a:ln>
        </p:spPr>
      </p:pic>
      <p:sp>
        <p:nvSpPr>
          <p:cNvPr id="109" name="CustomShape 36">
            <a:extLst>
              <a:ext uri="{FF2B5EF4-FFF2-40B4-BE49-F238E27FC236}">
                <a16:creationId xmlns:a16="http://schemas.microsoft.com/office/drawing/2014/main" id="{58AA328F-640A-6B4C-AAB5-8BE9BC9E8588}"/>
              </a:ext>
            </a:extLst>
          </p:cNvPr>
          <p:cNvSpPr/>
          <p:nvPr/>
        </p:nvSpPr>
        <p:spPr>
          <a:xfrm>
            <a:off x="6268053" y="5186348"/>
            <a:ext cx="684000" cy="292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PE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SME</a:t>
            </a:r>
            <a:endParaRPr lang="es-P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250">
            <a:extLst>
              <a:ext uri="{FF2B5EF4-FFF2-40B4-BE49-F238E27FC236}">
                <a16:creationId xmlns:a16="http://schemas.microsoft.com/office/drawing/2014/main" id="{533CCD50-57E1-2C4E-A463-DF514C975D55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259933" y="2372408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111" name="Picture 250">
            <a:extLst>
              <a:ext uri="{FF2B5EF4-FFF2-40B4-BE49-F238E27FC236}">
                <a16:creationId xmlns:a16="http://schemas.microsoft.com/office/drawing/2014/main" id="{A95F7125-21E5-6643-8D46-F09D526428B7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138789" y="4135328"/>
            <a:ext cx="685080" cy="685080"/>
          </a:xfrm>
          <a:prstGeom prst="rect">
            <a:avLst/>
          </a:prstGeom>
          <a:ln>
            <a:noFill/>
          </a:ln>
        </p:spPr>
      </p:pic>
      <p:pic>
        <p:nvPicPr>
          <p:cNvPr id="112" name="Picture 250">
            <a:extLst>
              <a:ext uri="{FF2B5EF4-FFF2-40B4-BE49-F238E27FC236}">
                <a16:creationId xmlns:a16="http://schemas.microsoft.com/office/drawing/2014/main" id="{BC533894-07BD-4441-A54D-00152AC54C2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0493250" y="4982877"/>
            <a:ext cx="685080" cy="685080"/>
          </a:xfrm>
          <a:prstGeom prst="rect">
            <a:avLst/>
          </a:prstGeom>
          <a:ln>
            <a:noFill/>
          </a:ln>
        </p:spPr>
      </p:pic>
      <p:sp>
        <p:nvSpPr>
          <p:cNvPr id="113" name="CustomShape 1">
            <a:extLst>
              <a:ext uri="{FF2B5EF4-FFF2-40B4-BE49-F238E27FC236}">
                <a16:creationId xmlns:a16="http://schemas.microsoft.com/office/drawing/2014/main" id="{CCD2EB24-FA3D-874A-B08F-C035106470F6}"/>
              </a:ext>
            </a:extLst>
          </p:cNvPr>
          <p:cNvSpPr/>
          <p:nvPr/>
        </p:nvSpPr>
        <p:spPr>
          <a:xfrm>
            <a:off x="326870" y="960046"/>
            <a:ext cx="574560" cy="358560"/>
          </a:xfrm>
          <a:custGeom>
            <a:avLst/>
            <a:gdLst/>
            <a:ahLst/>
            <a:cxnLst/>
            <a:rect l="l" t="t" r="r" b="b"/>
            <a:pathLst>
              <a:path w="1601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1434" y="1001"/>
                </a:lnTo>
                <a:cubicBezTo>
                  <a:pt x="1517" y="1001"/>
                  <a:pt x="1600" y="917"/>
                  <a:pt x="1600" y="834"/>
                </a:cubicBezTo>
                <a:lnTo>
                  <a:pt x="1600" y="166"/>
                </a:lnTo>
                <a:cubicBezTo>
                  <a:pt x="1600" y="83"/>
                  <a:pt x="1517" y="0"/>
                  <a:pt x="1434" y="0"/>
                </a:cubicBezTo>
                <a:lnTo>
                  <a:pt x="166" y="0"/>
                </a:lnTo>
              </a:path>
            </a:pathLst>
          </a:custGeom>
          <a:solidFill>
            <a:srgbClr val="7EC3EE"/>
          </a:solidFill>
          <a:ln w="12600">
            <a:solidFill>
              <a:srgbClr val="3484C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>
            <a:extLst>
              <a:ext uri="{FF2B5EF4-FFF2-40B4-BE49-F238E27FC236}">
                <a16:creationId xmlns:a16="http://schemas.microsoft.com/office/drawing/2014/main" id="{35750062-1E99-684D-A2E1-922836D3E5F4}"/>
              </a:ext>
            </a:extLst>
          </p:cNvPr>
          <p:cNvSpPr/>
          <p:nvPr/>
        </p:nvSpPr>
        <p:spPr>
          <a:xfrm>
            <a:off x="969469" y="960406"/>
            <a:ext cx="3185087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PE" sz="2000" b="1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SQUAD (Kanban / Scrum)</a:t>
            </a:r>
            <a:endParaRPr lang="es-PE" sz="15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>
            <a:extLst>
              <a:ext uri="{FF2B5EF4-FFF2-40B4-BE49-F238E27FC236}">
                <a16:creationId xmlns:a16="http://schemas.microsoft.com/office/drawing/2014/main" id="{147ECB2F-1708-2A4B-A5EF-C6E631E1B205}"/>
              </a:ext>
            </a:extLst>
          </p:cNvPr>
          <p:cNvSpPr/>
          <p:nvPr/>
        </p:nvSpPr>
        <p:spPr>
          <a:xfrm>
            <a:off x="321470" y="2950028"/>
            <a:ext cx="574560" cy="358560"/>
          </a:xfrm>
          <a:custGeom>
            <a:avLst/>
            <a:gdLst/>
            <a:ahLst/>
            <a:cxnLst/>
            <a:rect l="l" t="t" r="r" b="b"/>
            <a:pathLst>
              <a:path w="1601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1434" y="1001"/>
                </a:lnTo>
                <a:cubicBezTo>
                  <a:pt x="1517" y="1001"/>
                  <a:pt x="1600" y="917"/>
                  <a:pt x="1600" y="834"/>
                </a:cubicBezTo>
                <a:lnTo>
                  <a:pt x="1600" y="166"/>
                </a:lnTo>
                <a:cubicBezTo>
                  <a:pt x="1600" y="83"/>
                  <a:pt x="1517" y="0"/>
                  <a:pt x="1434" y="0"/>
                </a:cubicBezTo>
                <a:lnTo>
                  <a:pt x="166" y="0"/>
                </a:lnTo>
              </a:path>
            </a:pathLst>
          </a:custGeom>
          <a:solidFill>
            <a:srgbClr val="3484C9"/>
          </a:solidFill>
          <a:ln w="12600">
            <a:solidFill>
              <a:srgbClr val="33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>
            <a:extLst>
              <a:ext uri="{FF2B5EF4-FFF2-40B4-BE49-F238E27FC236}">
                <a16:creationId xmlns:a16="http://schemas.microsoft.com/office/drawing/2014/main" id="{571579E9-70C1-5340-9351-36E032AE2CC6}"/>
              </a:ext>
            </a:extLst>
          </p:cNvPr>
          <p:cNvSpPr/>
          <p:nvPr/>
        </p:nvSpPr>
        <p:spPr>
          <a:xfrm>
            <a:off x="969470" y="2950028"/>
            <a:ext cx="1336408" cy="37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PE" sz="2000" b="1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TRIBE</a:t>
            </a:r>
            <a:endParaRPr lang="es-PE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5">
            <a:extLst>
              <a:ext uri="{FF2B5EF4-FFF2-40B4-BE49-F238E27FC236}">
                <a16:creationId xmlns:a16="http://schemas.microsoft.com/office/drawing/2014/main" id="{7F25B9B1-BFCC-E346-9A47-3A35394A1E9B}"/>
              </a:ext>
            </a:extLst>
          </p:cNvPr>
          <p:cNvSpPr/>
          <p:nvPr/>
        </p:nvSpPr>
        <p:spPr>
          <a:xfrm>
            <a:off x="326158" y="5051348"/>
            <a:ext cx="574560" cy="358560"/>
          </a:xfrm>
          <a:custGeom>
            <a:avLst/>
            <a:gdLst/>
            <a:ahLst/>
            <a:cxnLst/>
            <a:rect l="l" t="t" r="r" b="b"/>
            <a:pathLst>
              <a:path w="1601" h="1002">
                <a:moveTo>
                  <a:pt x="166" y="0"/>
                </a:moveTo>
                <a:cubicBezTo>
                  <a:pt x="83" y="0"/>
                  <a:pt x="0" y="83"/>
                  <a:pt x="0" y="166"/>
                </a:cubicBezTo>
                <a:lnTo>
                  <a:pt x="0" y="834"/>
                </a:lnTo>
                <a:cubicBezTo>
                  <a:pt x="0" y="917"/>
                  <a:pt x="83" y="1001"/>
                  <a:pt x="166" y="1001"/>
                </a:cubicBezTo>
                <a:lnTo>
                  <a:pt x="1434" y="1001"/>
                </a:lnTo>
                <a:cubicBezTo>
                  <a:pt x="1517" y="1001"/>
                  <a:pt x="1600" y="917"/>
                  <a:pt x="1600" y="834"/>
                </a:cubicBezTo>
                <a:lnTo>
                  <a:pt x="1600" y="166"/>
                </a:lnTo>
                <a:cubicBezTo>
                  <a:pt x="1600" y="83"/>
                  <a:pt x="1517" y="0"/>
                  <a:pt x="1434" y="0"/>
                </a:cubicBezTo>
                <a:lnTo>
                  <a:pt x="166" y="0"/>
                </a:lnTo>
              </a:path>
            </a:pathLst>
          </a:custGeom>
          <a:solidFill>
            <a:srgbClr val="E5E5E5"/>
          </a:solidFill>
          <a:ln w="12600">
            <a:solidFill>
              <a:srgbClr val="7F7F7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6">
            <a:extLst>
              <a:ext uri="{FF2B5EF4-FFF2-40B4-BE49-F238E27FC236}">
                <a16:creationId xmlns:a16="http://schemas.microsoft.com/office/drawing/2014/main" id="{19953B5A-A1E8-3A40-A6D6-98C0D00DB861}"/>
              </a:ext>
            </a:extLst>
          </p:cNvPr>
          <p:cNvSpPr/>
          <p:nvPr/>
        </p:nvSpPr>
        <p:spPr>
          <a:xfrm>
            <a:off x="974157" y="5051348"/>
            <a:ext cx="3014375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PE" sz="2000" b="1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CHAPTER - SERVICE LINE</a:t>
            </a:r>
            <a:endParaRPr lang="es-PE" sz="20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7">
            <a:extLst>
              <a:ext uri="{FF2B5EF4-FFF2-40B4-BE49-F238E27FC236}">
                <a16:creationId xmlns:a16="http://schemas.microsoft.com/office/drawing/2014/main" id="{0F22AE55-DA7D-2B49-A95C-6D516C1FD785}"/>
              </a:ext>
            </a:extLst>
          </p:cNvPr>
          <p:cNvSpPr/>
          <p:nvPr/>
        </p:nvSpPr>
        <p:spPr>
          <a:xfrm>
            <a:off x="358986" y="1337817"/>
            <a:ext cx="4068370" cy="1349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Symbol"/>
              <a:buChar char=""/>
            </a:pPr>
            <a:r>
              <a:rPr lang="es-PE" sz="1600" b="0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Equipos multidisciplinarios, autónomos, auto-organizados y auto-gestionados para decidir la priorización y ejecución de sus tareas. </a:t>
            </a:r>
            <a:endParaRPr lang="es-PE" sz="1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Symbol"/>
              <a:buChar char=""/>
            </a:pPr>
            <a:r>
              <a:rPr lang="es-PE" sz="1600" b="0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Formado por 6-12 personas con objetivos específicos a cumplir.</a:t>
            </a:r>
            <a:endParaRPr lang="es-PE" sz="1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10">
            <a:extLst>
              <a:ext uri="{FF2B5EF4-FFF2-40B4-BE49-F238E27FC236}">
                <a16:creationId xmlns:a16="http://schemas.microsoft.com/office/drawing/2014/main" id="{52E8CD53-8DF0-5040-8021-5D767987CF8A}"/>
              </a:ext>
            </a:extLst>
          </p:cNvPr>
          <p:cNvSpPr/>
          <p:nvPr/>
        </p:nvSpPr>
        <p:spPr>
          <a:xfrm>
            <a:off x="427115" y="-24644"/>
            <a:ext cx="10511640" cy="90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5499"/>
              </a:spcBef>
            </a:pPr>
            <a:r>
              <a:rPr lang="es-PE" sz="5340" b="0" strike="noStrike" spc="-1" dirty="0">
                <a:solidFill>
                  <a:srgbClr val="3484C9"/>
                </a:solidFill>
                <a:uFill>
                  <a:solidFill>
                    <a:srgbClr val="FFFFFF"/>
                  </a:solidFill>
                </a:uFill>
                <a:latin typeface="Helvetica Neue Thin"/>
                <a:ea typeface="Helvetica Neue Thin"/>
              </a:rPr>
              <a:t>Key Elements</a:t>
            </a:r>
            <a:endParaRPr lang="es-PE" sz="534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8">
            <a:extLst>
              <a:ext uri="{FF2B5EF4-FFF2-40B4-BE49-F238E27FC236}">
                <a16:creationId xmlns:a16="http://schemas.microsoft.com/office/drawing/2014/main" id="{9A3CDE03-4395-0A47-A449-040A705BCC5B}"/>
              </a:ext>
            </a:extLst>
          </p:cNvPr>
          <p:cNvSpPr/>
          <p:nvPr/>
        </p:nvSpPr>
        <p:spPr>
          <a:xfrm>
            <a:off x="355763" y="3397398"/>
            <a:ext cx="4068370" cy="15805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64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Symbol"/>
              <a:buChar char=""/>
            </a:pPr>
            <a:r>
              <a:rPr lang="es-PE" sz="1600" b="0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Conjunto de squads cuya misión está centrada en la entrega y calidad del producto/servicio.</a:t>
            </a:r>
            <a:endParaRPr lang="es-PE" sz="1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Symbol"/>
              <a:buChar char=""/>
            </a:pPr>
            <a:r>
              <a:rPr lang="es-PE" sz="1600" b="0" strike="noStrike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Una tribu puede constar de 40 a 150 personas, pero lo ideal es que una tribu tenga un máximo 100 personas.</a:t>
            </a:r>
            <a:endParaRPr lang="es-PE" sz="1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8">
            <a:extLst>
              <a:ext uri="{FF2B5EF4-FFF2-40B4-BE49-F238E27FC236}">
                <a16:creationId xmlns:a16="http://schemas.microsoft.com/office/drawing/2014/main" id="{6FF68BFB-11FB-8D40-ABE9-D57F6FFD8C3A}"/>
              </a:ext>
            </a:extLst>
          </p:cNvPr>
          <p:cNvSpPr/>
          <p:nvPr/>
        </p:nvSpPr>
        <p:spPr>
          <a:xfrm>
            <a:off x="108421" y="5450182"/>
            <a:ext cx="4437453" cy="15805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01750" lvl="1" indent="-28575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Mantienen y facilitan las guias de buenas prácticas en su especialidad. </a:t>
            </a:r>
          </a:p>
          <a:p>
            <a:pPr marL="501750" lvl="1" indent="-285750" algn="just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PE" sz="1600" spc="-1" dirty="0">
                <a:uFill>
                  <a:solidFill>
                    <a:srgbClr val="FFFFFF"/>
                  </a:solidFill>
                </a:uFill>
                <a:latin typeface="Droid Sans"/>
                <a:ea typeface="DejaVu Sans"/>
              </a:rPr>
              <a:t>Generan especialización y el desarrollo profesional de los miembros de la service line. </a:t>
            </a:r>
            <a:endParaRPr lang="es-PE" sz="1600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52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F1F2BF9-42EB-7F49-A048-E97667C1BFBE}"/>
              </a:ext>
            </a:extLst>
          </p:cNvPr>
          <p:cNvSpPr txBox="1">
            <a:spLocks/>
          </p:cNvSpPr>
          <p:nvPr/>
        </p:nvSpPr>
        <p:spPr>
          <a:xfrm>
            <a:off x="4650910" y="1304518"/>
            <a:ext cx="2226087" cy="5523875"/>
          </a:xfrm>
          <a:prstGeom prst="rect">
            <a:avLst/>
          </a:prstGeom>
          <a:solidFill>
            <a:schemeClr val="bg1"/>
          </a:solidFill>
        </p:spPr>
        <p:txBody>
          <a:bodyPr lIns="228600" tIns="192024" rIns="228600" bIns="228600"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 de Agile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Equipo de Delivery organizado por Torres.</a:t>
            </a: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endParaRPr lang="es-CO" sz="1400" dirty="0">
              <a:solidFill>
                <a:srgbClr val="FFFFFF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Foco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en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Service Line.</a:t>
            </a: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endParaRPr lang="en-US" sz="1400" dirty="0">
              <a:solidFill>
                <a:srgbClr val="FFFFFF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Adopción de automatizacion progresiva.</a:t>
            </a:r>
          </a:p>
          <a:p>
            <a:pPr marL="342900" lvl="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endParaRPr lang="es-CO" sz="1400" dirty="0">
              <a:solidFill>
                <a:srgbClr val="FFFFFF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Delivery reactivo y enfocado en cierre de issues.</a:t>
            </a:r>
          </a:p>
          <a:p>
            <a:pPr marL="34290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endParaRPr lang="es-CO" sz="1400" dirty="0">
              <a:solidFill>
                <a:srgbClr val="FFFFFF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NPS 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– </a:t>
            </a: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54 </a:t>
            </a:r>
          </a:p>
          <a:p>
            <a:pPr marL="34290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endParaRPr lang="es-CO" sz="1400" dirty="0">
              <a:solidFill>
                <a:srgbClr val="FFFFFF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buFont typeface="Wingdings" pitchFamily="2" charset="2"/>
              <a:buChar char="ü"/>
              <a:defRPr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Badges 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– </a:t>
            </a: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34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134AD1C-93AF-F143-9F28-713D00353BD6}"/>
              </a:ext>
            </a:extLst>
          </p:cNvPr>
          <p:cNvSpPr txBox="1">
            <a:spLocks/>
          </p:cNvSpPr>
          <p:nvPr/>
        </p:nvSpPr>
        <p:spPr>
          <a:xfrm>
            <a:off x="6701384" y="1334125"/>
            <a:ext cx="2510056" cy="5523875"/>
          </a:xfrm>
          <a:prstGeom prst="rect">
            <a:avLst/>
          </a:prstGeom>
          <a:solidFill>
            <a:schemeClr val="accent3"/>
          </a:solidFill>
        </p:spPr>
        <p:txBody>
          <a:bodyPr lIns="228600" tIns="192024" rIns="228600" bIns="228600"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Después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de Agile:</a:t>
            </a:r>
          </a:p>
          <a:p>
            <a:pPr marL="285750" indent="-285750" defTabSz="742950">
              <a:lnSpc>
                <a:spcPct val="150000"/>
              </a:lnSpc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Equipo de Delivery organizado por Industria y Cliente.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285750" indent="-285750" defTabSz="742950">
              <a:lnSpc>
                <a:spcPct val="150000"/>
              </a:lnSpc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Foco en entregable al Cliente y no en la especialidad.</a:t>
            </a:r>
          </a:p>
          <a:p>
            <a:pPr marL="285750" indent="-285750" defTabSz="742950">
              <a:lnSpc>
                <a:spcPct val="150000"/>
              </a:lnSpc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Innovación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y </a:t>
            </a: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Automatización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como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prioridades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de Squads.</a:t>
            </a:r>
          </a:p>
          <a:p>
            <a:pPr marL="285750" indent="-285750" defTabSz="742950">
              <a:lnSpc>
                <a:spcPct val="150000"/>
              </a:lnSpc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NPS – 71  </a:t>
            </a:r>
          </a:p>
          <a:p>
            <a:pPr marL="285750" indent="-285750" defTabSz="742950">
              <a:lnSpc>
                <a:spcPct val="150000"/>
              </a:lnSpc>
              <a:buClr>
                <a:srgbClr val="00FF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rgbClr val="FFFFFF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Badges – 2224 (COL)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36378F9-599F-9F44-8773-D443C215B5A0}"/>
              </a:ext>
            </a:extLst>
          </p:cNvPr>
          <p:cNvSpPr txBox="1">
            <a:spLocks/>
          </p:cNvSpPr>
          <p:nvPr/>
        </p:nvSpPr>
        <p:spPr>
          <a:xfrm>
            <a:off x="9211440" y="1334125"/>
            <a:ext cx="2980560" cy="550627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228600" tIns="192024" rIns="228600" bIns="228600"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Feedback de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Clientes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“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Excelente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innovación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y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soporte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, con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mejores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tiempos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de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respuesta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”</a:t>
            </a:r>
            <a:b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- Walter Duque (Director de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Plataforma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)</a:t>
            </a:r>
            <a:b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endParaRPr lang="en-US" sz="1400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“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Trabajo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colaborativo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,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expectativas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más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claras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y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más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calidad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en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entregables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.”</a:t>
            </a:r>
            <a:b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- Pablo Carreras (IT Services &amp; Ops.)</a:t>
            </a: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b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endParaRPr lang="en-US" sz="1400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“El nuevo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mas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acertivo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, se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enfoca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en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mis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necesidades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.”</a:t>
            </a:r>
            <a:b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- Jaime </a:t>
            </a:r>
            <a:r>
              <a:rPr lang="en-US" sz="1200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Navas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(CTO)</a:t>
            </a:r>
            <a:endParaRPr lang="en-US" sz="1400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endParaRPr lang="en-US" sz="1400" i="1" dirty="0">
              <a:solidFill>
                <a:srgbClr val="FFFFFF"/>
              </a:solidFill>
              <a:latin typeface="Calibri"/>
              <a:ea typeface="MS PGothic" pitchFamily="34" charset="-128"/>
              <a:cs typeface="Arial"/>
            </a:endParaRPr>
          </a:p>
          <a:p>
            <a:pPr lvl="0">
              <a:spcBef>
                <a:spcPts val="0"/>
              </a:spcBef>
              <a:buClr>
                <a:srgbClr val="F7F7F7"/>
              </a:buClr>
              <a:defRPr/>
            </a:pP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“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Trabajamos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juntos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por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el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mismo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propósito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: La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experiencia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de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nuestros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400" i="1" dirty="0" err="1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usuarios</a:t>
            </a:r>
            <a:r>
              <a:rPr lang="en-US" sz="1400" i="1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.”</a:t>
            </a:r>
            <a:b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alibri"/>
                <a:ea typeface="MS PGothic" pitchFamily="34" charset="-128"/>
                <a:cs typeface="Arial"/>
              </a:rPr>
              <a:t>- Edgardo Serra (IT Services Director)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4C73FF2-C2F8-794E-B274-4924293B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64" y="1795568"/>
            <a:ext cx="1565515" cy="3748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9863AE-BABF-C44A-ACC5-C36DE792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64" y="3019650"/>
            <a:ext cx="1654023" cy="4093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7EB3FD0-918A-FC4F-BBA4-82DD668A1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664" y="5643922"/>
            <a:ext cx="1099403" cy="3667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D0CF4BD-36B6-6E4A-9699-1B6E60DF6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664" y="4450492"/>
            <a:ext cx="845403" cy="420391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DCE18B2C-072A-9044-9E06-D8C37896994D}"/>
              </a:ext>
            </a:extLst>
          </p:cNvPr>
          <p:cNvSpPr txBox="1"/>
          <p:nvPr/>
        </p:nvSpPr>
        <p:spPr>
          <a:xfrm>
            <a:off x="3644782" y="-784791"/>
            <a:ext cx="9574262" cy="2767759"/>
          </a:xfrm>
          <a:prstGeom prst="rect">
            <a:avLst/>
          </a:prstGeom>
          <a:noFill/>
          <a:ln w="19050">
            <a:solidFill>
              <a:schemeClr val="tx1">
                <a:alpha val="0"/>
              </a:schemeClr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 err="1">
                <a:latin typeface="Chalkduster" panose="03050602040202020205" pitchFamily="66" charset="77"/>
              </a:rPr>
              <a:t>Organización</a:t>
            </a:r>
            <a:r>
              <a:rPr lang="en-US" sz="2800" b="1" dirty="0">
                <a:latin typeface="Chalkduster" panose="03050602040202020205" pitchFamily="66" charset="77"/>
              </a:rPr>
              <a:t> </a:t>
            </a:r>
            <a:r>
              <a:rPr lang="en-US" sz="2800" b="1" dirty="0" err="1">
                <a:latin typeface="Chalkduster" panose="03050602040202020205" pitchFamily="66" charset="77"/>
              </a:rPr>
              <a:t>ágil</a:t>
            </a:r>
            <a:r>
              <a:rPr lang="en-US" sz="2800" b="1" dirty="0">
                <a:latin typeface="Chalkduster" panose="03050602040202020205" pitchFamily="66" charset="77"/>
              </a:rPr>
              <a:t> o </a:t>
            </a:r>
            <a:r>
              <a:rPr lang="en-US" sz="2800" b="1" dirty="0" err="1">
                <a:latin typeface="Chalkduster" panose="03050602040202020205" pitchFamily="66" charset="77"/>
              </a:rPr>
              <a:t>Cultura</a:t>
            </a:r>
            <a:r>
              <a:rPr lang="en-US" sz="2800" b="1" dirty="0">
                <a:latin typeface="Chalkduster" panose="03050602040202020205" pitchFamily="66" charset="77"/>
              </a:rPr>
              <a:t> </a:t>
            </a:r>
            <a:r>
              <a:rPr lang="en-US" sz="2800" b="1" dirty="0" err="1">
                <a:latin typeface="Chalkduster" panose="03050602040202020205" pitchFamily="66" charset="77"/>
              </a:rPr>
              <a:t>ágil</a:t>
            </a:r>
            <a:r>
              <a:rPr lang="en-US" sz="2800" b="1" dirty="0">
                <a:latin typeface="Chalkduster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0382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>
            <a:extLst>
              <a:ext uri="{FF2B5EF4-FFF2-40B4-BE49-F238E27FC236}">
                <a16:creationId xmlns:a16="http://schemas.microsoft.com/office/drawing/2014/main" id="{566AB6B3-992D-114B-8CD9-A87462D3F7A2}"/>
              </a:ext>
            </a:extLst>
          </p:cNvPr>
          <p:cNvSpPr txBox="1"/>
          <p:nvPr/>
        </p:nvSpPr>
        <p:spPr>
          <a:xfrm>
            <a:off x="3412066" y="1998535"/>
            <a:ext cx="5367867" cy="28609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B0F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 SAFE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0B0F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&amp;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B0F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 AGILE</a:t>
            </a:r>
          </a:p>
        </p:txBody>
      </p:sp>
    </p:spTree>
    <p:extLst>
      <p:ext uri="{BB962C8B-B14F-4D97-AF65-F5344CB8AC3E}">
        <p14:creationId xmlns:p14="http://schemas.microsoft.com/office/powerpoint/2010/main" val="382959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440</Words>
  <Application>Microsoft Macintosh PowerPoint</Application>
  <PresentationFormat>Panorámica</PresentationFormat>
  <Paragraphs>95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7" baseType="lpstr">
      <vt:lpstr>Arial</vt:lpstr>
      <vt:lpstr>Calibri</vt:lpstr>
      <vt:lpstr>Calibri Light</vt:lpstr>
      <vt:lpstr>Chalkduster</vt:lpstr>
      <vt:lpstr>Droid Sans</vt:lpstr>
      <vt:lpstr>Helvetica Neue Light</vt:lpstr>
      <vt:lpstr>Helvetica Neue Thin</vt:lpstr>
      <vt:lpstr>IBM Plex Sans</vt:lpstr>
      <vt:lpstr>Symbol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JAIRO EVER LOPEZ SANCHEZ</dc:creator>
  <cp:lastModifiedBy>JAIRO EVER LOPEZ SANCHEZ</cp:lastModifiedBy>
  <cp:revision>2</cp:revision>
  <dcterms:created xsi:type="dcterms:W3CDTF">2019-11-20T15:53:03Z</dcterms:created>
  <dcterms:modified xsi:type="dcterms:W3CDTF">2019-11-20T15:54:43Z</dcterms:modified>
</cp:coreProperties>
</file>